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30/tomates-poivrons-et-aubergines-composer-le-rayon-des-l-gumes-fruits-866f991a.html" TargetMode="External"/><Relationship Id="rId4" Type="http://schemas.openxmlformats.org/officeDocument/2006/relationships/hyperlink" Target="https://bulkseedsinternational-fr.porkbunlead.workers.dev/azure/bulkseedsinternational-fr-30/d-crire-une-vari-t-de-basilic-sans-m-langer-les-esp-ces-029d7003.pdf" TargetMode="External"/><Relationship Id="rId5" Type="http://schemas.openxmlformats.org/officeDocument/2006/relationships/hyperlink" Target="https://bulkseedsinternational-fr.porkbunlead.workers.dev/azure/bulkseedsinternational-fr-30/sauge-et-basilic-r-ponses-courtes-pour-distinguer-leurs-entr-es-6438f951.rtf" TargetMode="External"/><Relationship Id="rId6" Type="http://schemas.openxmlformats.org/officeDocument/2006/relationships/hyperlink" Target="https://bulkseedsinternational-fr.porkbunlead.workers.dev/azure/bulkseedsinternational-fr-30/grille-de-comparaison-des-sous-cat-gories-l-gumes-avant-d-ouvrir-un-ra-6c9eaaa7.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30/planifier-un-rayon-de-fleurs-vivaces-et-bisannuelles-sur-plusieurs-sai-8e76f908.odt" TargetMode="External"/><Relationship Id="rId3" Type="http://schemas.openxmlformats.org/officeDocument/2006/relationships/hyperlink" Target="https://bulkseedsinternational-fr.porkbunlead.workers.dev/azure/bulkseedsinternational-fr-30/feuille-de-travail-pour-contr-ler-une-s-lection-de-menthes-d38d5076.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les sous-catégories légumes du catalogue à une équipe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Tomates, poivrons et aubergines : composer le rayon des légumes-fruits</a:t>
            </a:r>
          </a:p>
          <a:p>
            <a:r>
              <a:rPr sz="1800">
                <a:hlinkClick r:id="rId4"/>
              </a:rPr>
              <a:t>Décrire une variété de basilic sans mélanger les espèces</a:t>
            </a:r>
          </a:p>
          <a:p>
            <a:r>
              <a:rPr sz="1800">
                <a:hlinkClick r:id="rId5"/>
              </a:rPr>
              <a:t>Sauge et basilic : réponses courtes pour distinguer leurs entrées</a:t>
            </a:r>
          </a:p>
          <a:p>
            <a:r>
              <a:rPr sz="1800">
                <a:hlinkClick r:id="rId6"/>
              </a:rPr>
              <a:t>Grille de comparaison des sous-catégories légumes avant d'ouvrir un rayon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Planifier un rayon de fleurs vivaces et bisannuelles sur plusieurs saisons</a:t>
            </a:r>
          </a:p>
          <a:p>
            <a:r>
              <a:rPr sz="1800">
                <a:hlinkClick r:id="rId3"/>
              </a:rPr>
              <a:t>Feuille de travail pour contrôler une sélection de menthes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