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fr/index.html" TargetMode="External"/><Relationship Id="rId3" Type="http://schemas.openxmlformats.org/officeDocument/2006/relationships/hyperlink" Target="https://seoneosaatpilot.blob.core.windows.net/bulkseedsinternational-websites/bsi/bulkseedsinternational-fr/bulkseedsinternational-fr-4/choisir-entre-demande-rapide-et-panier-de-demande-pour-une-s-lection-f-b3c3f065.html" TargetMode="External"/><Relationship Id="rId4" Type="http://schemas.openxmlformats.org/officeDocument/2006/relationships/hyperlink" Target="https://bulkseedsinternational-fr.porkbunlead.workers.dev/azure/bulkseedsinternational-fr-4/grille-de-suivi-des-destinations-pour-plusieurs-demandes-en-parall-le-0bea94c6.xlsx" TargetMode="External"/><Relationship Id="rId5" Type="http://schemas.openxmlformats.org/officeDocument/2006/relationships/hyperlink" Target="https://bulkseedsinternational-fr.porkbunlead.workers.dev/azure/bulkseedsinternational-fr-4/pr-parer-les-informations-de-destination-pour-une-demande-de-semences-3c3e6508.pdf" TargetMode="External"/><Relationship Id="rId6" Type="http://schemas.openxmlformats.org/officeDocument/2006/relationships/hyperlink" Target="https://bulkseedsinternational-fr.porkbunlead.workers.dev/azure/bulkseedsinternational-fr-4/planifier-plusieurs-demandes-selon-les-groupes-de-semences-du-catalogu-5880faef.odt"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zure/bulkseedsinternational-fr-4/feuille-de-travail-pour-v-rifier-une-demande-avant-transmission-70d37d2c.docx" TargetMode="External"/><Relationship Id="rId3" Type="http://schemas.openxmlformats.org/officeDocument/2006/relationships/hyperlink" Target="https://bulkseedsinternational-fr.porkbunlead.workers.dev/azure/bulkseedsinternational-fr-4/questions-courtes-sur-le-statut-d-une-demande-et-l-examen-du-devis-772b83c8.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le parcours d'une demande de semences à une équipe de vente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entre demande rapide et panier de demande pour une sélection fournisseur</a:t>
            </a:r>
          </a:p>
          <a:p>
            <a:r>
              <a:rPr sz="1800">
                <a:hlinkClick r:id="rId4"/>
              </a:rPr>
              <a:t>Grille de suivi des destinations pour plusieurs demandes en parallèle</a:t>
            </a:r>
          </a:p>
          <a:p>
            <a:r>
              <a:rPr sz="1800">
                <a:hlinkClick r:id="rId5"/>
              </a:rPr>
              <a:t>Préparer les informations de destination pour une demande de semences</a:t>
            </a:r>
          </a:p>
          <a:p>
            <a:r>
              <a:rPr sz="1800">
                <a:hlinkClick r:id="rId6"/>
              </a:rPr>
              <a:t>Planifier plusieurs demandes selon les groupes de semences du catalogue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Feuille de travail pour vérifier une demande avant transmission</a:t>
            </a:r>
          </a:p>
          <a:p>
            <a:r>
              <a:rPr sz="1800">
                <a:hlinkClick r:id="rId3"/>
              </a:rPr>
              <a:t>Questions courtes sur le statut d'une demande et l'examen du devis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