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5/micro-pousses-et-pousses-en-gros-un-groupe-de-catalogue-part-enti-re-423546e9.html" TargetMode="External"/><Relationship Id="rId4" Type="http://schemas.openxmlformats.org/officeDocument/2006/relationships/hyperlink" Target="https://bulkseedsinternational-fr.porkbunlead.workers.dev/azure/bulkseedsinternational-fr-5/grille-de-comparaison-des-groupes-de-semences-pour-arbitrer-une-s-lect-2c4aac59.xlsx" TargetMode="External"/><Relationship Id="rId5" Type="http://schemas.openxmlformats.org/officeDocument/2006/relationships/hyperlink" Target="https://bulkseedsinternational-fr.porkbunlead.workers.dev/azure/bulkseedsinternational-fr-5/feuille-de-travail-pour-relire-une-demande-par-groupe-de-semences-49baf31d.docx" TargetMode="External"/><Relationship Id="rId6" Type="http://schemas.openxmlformats.org/officeDocument/2006/relationships/hyperlink" Target="https://bulkseedsinternational-fr.porkbunlead.workers.dev/azure/bulkseedsinternational-fr-5/prix-affich-s-au-catalogue-questions-courtes-sur-les-paliers-et-le-pri-6c1ace07.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5/planifier-un-assortiment-de-micro-pousses-et-aromatiques-rares-pour-un-865ef293.odt" TargetMode="External"/><Relationship Id="rId3" Type="http://schemas.openxmlformats.org/officeDocument/2006/relationships/hyperlink" Target="https://bulkseedsinternational-fr.porkbunlead.workers.dev/azure/bulkseedsinternational-fr-5/du-nom-botanique-la-vari-t-lire-une-fiche-produit-sans-confondre-esp-c-906e4164.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structure du catalogue à un nouvel acheteur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et pousses en gros : un groupe de catalogue à part entière</a:t>
            </a:r>
          </a:p>
          <a:p>
            <a:r>
              <a:rPr sz="1800">
                <a:hlinkClick r:id="rId4"/>
              </a:rPr>
              <a:t>Grille de comparaison des groupes de semences pour arbitrer une sélection</a:t>
            </a:r>
          </a:p>
          <a:p>
            <a:r>
              <a:rPr sz="1800">
                <a:hlinkClick r:id="rId5"/>
              </a:rPr>
              <a:t>Feuille de travail pour relire une demande par groupe de semences</a:t>
            </a:r>
          </a:p>
          <a:p>
            <a:r>
              <a:rPr sz="1800">
                <a:hlinkClick r:id="rId6"/>
              </a:rPr>
              <a:t>Prix affichés au catalogue : questions courtes sur les paliers et le prix sur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assortiment de micro-pousses et aromatiques rares pour une jardinerie</a:t>
            </a:r>
          </a:p>
          <a:p>
            <a:r>
              <a:rPr sz="1800">
                <a:hlinkClick r:id="rId3"/>
              </a:rPr>
              <a:t>Du nom botanique à la variété : lire une fiche produit sans confondre espèce et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