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6/index-botanique-et-esp-ces-a-z-s-orienter-dans-le-catalogue-avant-de-s-371b3c31.html" TargetMode="External"/><Relationship Id="rId4" Type="http://schemas.openxmlformats.org/officeDocument/2006/relationships/hyperlink" Target="https://bulkseedsinternational-fr.porkbunlead.workers.dev/azure/bulkseedsinternational-fr-6/renseigner-pays-et-code-postal-de-destination-pour-examiner-l-exp-diti-1884cced.pdf" TargetMode="External"/><Relationship Id="rId5" Type="http://schemas.openxmlformats.org/officeDocument/2006/relationships/hyperlink" Target="https://bulkseedsinternational-fr.porkbunlead.workers.dev/azure/bulkseedsinternational-fr-6/fiche-de-contr-le-des-exigences-d-emballage-avant-envoi-d-une-demande-22a17fb3.docx" TargetMode="External"/><Relationship Id="rId6" Type="http://schemas.openxmlformats.org/officeDocument/2006/relationships/hyperlink" Target="https://bulkseedsinternational-fr.porkbunlead.workers.dev/azure/bulkseedsinternational-fr-6/demande-rapide-ou-panier-de-demande-questions-courtes-pour-choisir-son-3abc1c6d.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6/taler-ses-demandes-de-semences-sur-l-ann-e-selon-les-groupes-du-catalo-a1130a3e.odt" TargetMode="External"/><Relationship Id="rId3" Type="http://schemas.openxmlformats.org/officeDocument/2006/relationships/hyperlink" Target="https://bulkseedsinternational-fr.porkbunlead.workers.dev/azure/bulkseedsinternational-fr-6/grille-de-suivi-des-paliers-de-quantit-et-des-prix-par-r-f-rence-d4ef1a42.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à une équipe de jardinerie les étapes entre sélection et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Index botanique et espèces A-Z : s'orienter dans le catalogue avant de sélectionner</a:t>
            </a:r>
          </a:p>
          <a:p>
            <a:r>
              <a:rPr sz="1800">
                <a:hlinkClick r:id="rId4"/>
              </a:rPr>
              <a:t>Renseigner pays et code postal de destination pour examiner l'expédition</a:t>
            </a:r>
          </a:p>
          <a:p>
            <a:r>
              <a:rPr sz="1800">
                <a:hlinkClick r:id="rId5"/>
              </a:rPr>
              <a:t>Fiche de contrôle des exigences d'emballage avant envoi d'une demande</a:t>
            </a:r>
          </a:p>
          <a:p>
            <a:r>
              <a:rPr sz="1800">
                <a:hlinkClick r:id="rId6"/>
              </a:rPr>
              <a:t>Demande rapide ou panier de demande : questions courtes pour choisir son parcours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Étaler ses demandes de semences sur l'année selon les groupes du catalogue</a:t>
            </a:r>
          </a:p>
          <a:p>
            <a:r>
              <a:rPr sz="1800">
                <a:hlinkClick r:id="rId3"/>
              </a:rPr>
              <a:t>Grille de suivi des paliers de quantité et des prix par référence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