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8/prix-au-catalogue-ou-prix-sur-demande-lire-une-ligne-produit-avant-de--b3527863.html" TargetMode="External"/><Relationship Id="rId4" Type="http://schemas.openxmlformats.org/officeDocument/2006/relationships/hyperlink" Target="https://bulkseedsinternational-fr.porkbunlead.workers.dev/azure/bulkseedsinternational-fr-8/feuille-de-contr-le-pour-relire-une-s-lection-avant-l-envoi-39e4f04b.docx" TargetMode="External"/><Relationship Id="rId5" Type="http://schemas.openxmlformats.org/officeDocument/2006/relationships/hyperlink" Target="https://bulkseedsinternational-fr.porkbunlead.workers.dev/azure/bulkseedsinternational-fr-8/planifier-les-demandes-d-une-jardinerie-selon-les-groupes-du-catalogue-81794959.odt" TargetMode="External"/><Relationship Id="rId6" Type="http://schemas.openxmlformats.org/officeDocument/2006/relationships/hyperlink" Target="https://bulkseedsinternational-fr.porkbunlead.workers.dev/azure/bulkseedsinternational-fr-8/demande-devis-conditions-questions-courtes-pour-bien-nommer-chaque-tap-af3458c6.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8/pr-parer-une-demande-de-semences-pour-une-destination-pr-cise-tape-par-c06a7e83.pdf" TargetMode="External"/><Relationship Id="rId3" Type="http://schemas.openxmlformats.org/officeDocument/2006/relationships/hyperlink" Target="https://bulkseedsinternational-fr.porkbunlead.workers.dev/azure/bulkseedsinternational-fr-8/grille-de-suivi-des-exigences-de-destination-pour-plusieurs-demandes-d5f50c73.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la lecture d'une page produit à un nouvel acheteur</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Prix au catalogue ou prix sur demande : lire une ligne produit avant de sélectionner</a:t>
            </a:r>
          </a:p>
          <a:p>
            <a:r>
              <a:rPr sz="1800">
                <a:hlinkClick r:id="rId4"/>
              </a:rPr>
              <a:t>Feuille de contrôle pour relire une sélection avant l'envoi</a:t>
            </a:r>
          </a:p>
          <a:p>
            <a:r>
              <a:rPr sz="1800">
                <a:hlinkClick r:id="rId5"/>
              </a:rPr>
              <a:t>Planifier les demandes d'une jardinerie selon les groupes du catalogue</a:t>
            </a:r>
          </a:p>
          <a:p>
            <a:r>
              <a:rPr sz="1800">
                <a:hlinkClick r:id="rId6"/>
              </a:rPr>
              <a:t>Demande, devis, conditions : questions courtes pour bien nommer chaque étape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Préparer une demande de semences pour une destination précise, étape par étape</a:t>
            </a:r>
          </a:p>
          <a:p>
            <a:r>
              <a:rPr sz="1800">
                <a:hlinkClick r:id="rId3"/>
              </a:rPr>
              <a:t>Grille de suivi des exigences de destination pour plusieurs demandes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