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9/semences-en-gros-pour-d-taillants-et-revendeurs-ce-que-le-catalogue-co-94f8367c.html" TargetMode="External"/><Relationship Id="rId4" Type="http://schemas.openxmlformats.org/officeDocument/2006/relationships/hyperlink" Target="https://bulkseedsinternational-fr.porkbunlead.workers.dev/azure/bulkseedsinternational-fr-9/planifier-la-d-couverte-du-catalogue-en-plusieurs-s-ances-plut-t-qu-en-8378e93d.odt" TargetMode="External"/><Relationship Id="rId5" Type="http://schemas.openxmlformats.org/officeDocument/2006/relationships/hyperlink" Target="https://bulkseedsinternational-fr.porkbunlead.workers.dev/azure/bulkseedsinternational-fr-9/rep-rer-une-esp-ce-dans-le-catalogue-par-le-nom-botanique-ou-par-le-gr-8e47ea08.pdf" TargetMode="External"/><Relationship Id="rId6" Type="http://schemas.openxmlformats.org/officeDocument/2006/relationships/hyperlink" Target="https://bulkseedsinternational-fr.porkbunlead.workers.dev/azure/bulkseedsinternational-fr-9/grille-de-comparaison-des-groupes-du-catalogue-selon-la-profondeur-de--9835d1a7.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9/feuille-de-travail-pour-relire-une-r-f-rence-produit-avant-de-la-reten-a7702479.docx" TargetMode="External"/><Relationship Id="rId3" Type="http://schemas.openxmlformats.org/officeDocument/2006/relationships/hyperlink" Target="https://bulkseedsinternational-fr.porkbunlead.workers.dev/azure/bulkseedsinternational-fr-9/esp-ces-proches-en-aromatiques-questions-courtes-pour-ne-pas-les-confo-bf0174f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la logique du catalogue à un nouvel acheteur en quatre niveaux</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détaillants et revendeurs : ce que le catalogue couvre réellement</a:t>
            </a:r>
          </a:p>
          <a:p>
            <a:r>
              <a:rPr sz="1800">
                <a:hlinkClick r:id="rId4"/>
              </a:rPr>
              <a:t>Planifier la découverte du catalogue en plusieurs séances plutôt qu'en une seule</a:t>
            </a:r>
          </a:p>
          <a:p>
            <a:r>
              <a:rPr sz="1800">
                <a:hlinkClick r:id="rId5"/>
              </a:rPr>
              <a:t>Repérer une espèce dans le catalogue par le nom botanique ou par le groupe de culture</a:t>
            </a:r>
          </a:p>
          <a:p>
            <a:r>
              <a:rPr sz="1800">
                <a:hlinkClick r:id="rId6"/>
              </a:rPr>
              <a:t>Grille de comparaison des groupes du catalogue selon la profondeur de leur offre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travail pour relire une référence produit avant de la retenir</a:t>
            </a:r>
          </a:p>
          <a:p>
            <a:r>
              <a:rPr sz="1800">
                <a:hlinkClick r:id="rId3"/>
              </a:rPr>
              <a:t>Espèces proches en aromatiques : questions courtes pour ne pas les confondre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