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0/choisir-un-grossiste-en-semences-catalogue-transparence-des-prix-et-d--0e48bccf.html" TargetMode="External"/><Relationship Id="rId4" Type="http://schemas.openxmlformats.org/officeDocument/2006/relationships/hyperlink" Target="https://bulkseedsinternational-fr.porkbunlead.workers.dev/dream/bulkseedsinternational-fr-10/planifier-une-premi-re-commande-test-pour-un-rayon-de-semences-37cdcca5.odt" TargetMode="External"/><Relationship Id="rId5" Type="http://schemas.openxmlformats.org/officeDocument/2006/relationships/hyperlink" Target="https://bulkseedsinternational-fr.porkbunlead.workers.dev/dream/bulkseedsinternational-fr-10/feuille-de-travail-contr-le-des-mentions-botaniques-dans-une-s-lection-695919a1.docx" TargetMode="External"/><Relationship Id="rId6" Type="http://schemas.openxmlformats.org/officeDocument/2006/relationships/hyperlink" Target="https://bulkseedsinternational-fr.porkbunlead.workers.dev/dream/bulkseedsinternational-fr-10/commandes-minimales-et-prix-sur-demande-r-ponses-courtes-pour-une-dema-711ebecd.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0/d-crire-la-destination-et-l-emballage-dans-une-demande-de-semences-m-t-778139dc.pdf" TargetMode="External"/><Relationship Id="rId3" Type="http://schemas.openxmlformats.org/officeDocument/2006/relationships/hyperlink" Target="https://bulkseedsinternational-fr.porkbunlead.workers.dev/dream/bulkseedsinternational-fr-10/grille-de-comparaison-des-unit-s-de-quantit-dans-le-catalogue-en-gros-dce65b6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décrypter une page produit du catalogue en gros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un grossiste en semences : catalogue, transparence des prix et déroulement de la demande</a:t>
            </a:r>
          </a:p>
          <a:p>
            <a:r>
              <a:rPr sz="1800">
                <a:hlinkClick r:id="rId4"/>
              </a:rPr>
              <a:t>Planifier une première commande test pour un rayon de semences</a:t>
            </a:r>
          </a:p>
          <a:p>
            <a:r>
              <a:rPr sz="1800">
                <a:hlinkClick r:id="rId5"/>
              </a:rPr>
              <a:t>Feuille de travail contrôle des mentions botaniques dans une sélection de semences</a:t>
            </a:r>
          </a:p>
          <a:p>
            <a:r>
              <a:rPr sz="1800">
                <a:hlinkClick r:id="rId6"/>
              </a:rPr>
              <a:t>Commandes minimales et prix sur demande : réponses courtes pour une demande en gros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la destination et l'emballage dans une demande de semences : méthode pas à pas</a:t>
            </a:r>
          </a:p>
          <a:p>
            <a:r>
              <a:rPr sz="1800">
                <a:hlinkClick r:id="rId3"/>
              </a:rPr>
              <a:t>Grille de comparaison des unités de quantité dans le catalogue en gros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