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11/grossiste-en-semences-comment-structurer-un-premier-assortiment-sans-d-084f33f9.html" TargetMode="External"/><Relationship Id="rId4" Type="http://schemas.openxmlformats.org/officeDocument/2006/relationships/hyperlink" Target="https://bulkseedsinternational-fr.porkbunlead.workers.dev/dream/bulkseedsinternational-fr-11/demande-de-devis-sans-engagement-questions-courantes-536e2b73.rtf" TargetMode="External"/><Relationship Id="rId5" Type="http://schemas.openxmlformats.org/officeDocument/2006/relationships/hyperlink" Target="https://bulkseedsinternational-fr.porkbunlead.workers.dev/dream/bulkseedsinternational-fr-11/grille-de-comparaison-r-f-rences-unit-s-de-quantit-et-prix-par-palier-580fbf13.xlsx" TargetMode="External"/><Relationship Id="rId6" Type="http://schemas.openxmlformats.org/officeDocument/2006/relationships/hyperlink" Target="https://bulkseedsinternational-fr.porkbunlead.workers.dev/dream/bulkseedsinternational-fr-11/planifier-les-demandes-de-semences-selon-les-groupes-de-cultures-84c31569.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11/remplir-un-panier-de-demande-de-semences-en-gros-pas-pas-ea906abf.pdf" TargetMode="External"/><Relationship Id="rId3" Type="http://schemas.openxmlformats.org/officeDocument/2006/relationships/hyperlink" Target="https://bulkseedsinternational-fr.porkbunlead.workers.dev/dream/bulkseedsinternational-fr-11/feuille-de-travail-v-rifier-une-demande-de-semences-avant-envoi-ee5c7627.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catalogue à l'offre présentation du parcours d'une demande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Grossiste en semences : comment structurer un premier assortiment sans disperser sa demande</a:t>
            </a:r>
          </a:p>
          <a:p>
            <a:r>
              <a:rPr sz="1800">
                <a:hlinkClick r:id="rId4"/>
              </a:rPr>
              <a:t>Demande de devis sans engagement questions courantes</a:t>
            </a:r>
          </a:p>
          <a:p>
            <a:r>
              <a:rPr sz="1800">
                <a:hlinkClick r:id="rId5"/>
              </a:rPr>
              <a:t>Grille de comparaison références unités de quantité et prix par palier</a:t>
            </a:r>
          </a:p>
          <a:p>
            <a:r>
              <a:rPr sz="1800">
                <a:hlinkClick r:id="rId6"/>
              </a:rPr>
              <a:t>Planifier les demandes de semences selon les groupes de cultures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Remplir un panier de demande de semences en gros pas à pas</a:t>
            </a:r>
          </a:p>
          <a:p>
            <a:r>
              <a:rPr sz="1800">
                <a:hlinkClick r:id="rId3"/>
              </a:rPr>
              <a:t>Feuille de travail vérifier une demande de semences avant envoi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