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2/demande-group-e-ou-demandes-s-par-es-choisir-la-bonne-organisation-e47ea2d0.html" TargetMode="External"/><Relationship Id="rId4" Type="http://schemas.openxmlformats.org/officeDocument/2006/relationships/hyperlink" Target="https://bulkseedsinternational-fr.porkbunlead.workers.dev/dream/bulkseedsinternational-fr-12/formuler-des-vari-t-s-de-remplacement-dans-une-demande-de-devis-08915b55.pdf" TargetMode="External"/><Relationship Id="rId5" Type="http://schemas.openxmlformats.org/officeDocument/2006/relationships/hyperlink" Target="https://bulkseedsinternational-fr.porkbunlead.workers.dev/dream/bulkseedsinternational-fr-12/modifier-ou-compl-ter-une-demande-d-j-envoy-e-630c6c8e.rtf" TargetMode="External"/><Relationship Id="rId6" Type="http://schemas.openxmlformats.org/officeDocument/2006/relationships/hyperlink" Target="https://bulkseedsinternational-fr.porkbunlead.workers.dev/dream/bulkseedsinternational-fr-12/relier-la-s-lection-de-semences-au-calendrier-de-r-assort-du-magasin-63ab382c.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2/grille-de-suivi-statut-de-chaque-position-apr-s-l-envoi-8fc0d014.xlsx" TargetMode="External"/><Relationship Id="rId3" Type="http://schemas.openxmlformats.org/officeDocument/2006/relationships/hyperlink" Target="https://bulkseedsinternational-fr.porkbunlead.workers.dev/dream/bulkseedsinternational-fr-12/feuille-de-travail-rep-rer-les-vari-t-s-sans-correspondance-certaine-e991110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transmettre une demande avec des références et des quantités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groupée ou demandes séparées : choisir la bonne organisation</a:t>
            </a:r>
          </a:p>
          <a:p>
            <a:r>
              <a:rPr sz="1800">
                <a:hlinkClick r:id="rId4"/>
              </a:rPr>
              <a:t>Formuler des variétés de remplacement dans une demande de devis</a:t>
            </a:r>
          </a:p>
          <a:p>
            <a:r>
              <a:rPr sz="1800">
                <a:hlinkClick r:id="rId5"/>
              </a:rPr>
              <a:t>Modifier ou compléter une demande déjà envoyée</a:t>
            </a:r>
          </a:p>
          <a:p>
            <a:r>
              <a:rPr sz="1800">
                <a:hlinkClick r:id="rId6"/>
              </a:rPr>
              <a:t>Relier la sélection de semences au calendrier de réassort du magasin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suivi : statut de chaque position après l'envoi</a:t>
            </a:r>
          </a:p>
          <a:p>
            <a:r>
              <a:rPr sz="1800">
                <a:hlinkClick r:id="rId3"/>
              </a:rPr>
              <a:t>Feuille de travail : repérer les variétés sans correspondance certaine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