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13/semences-en-gros-composantes-d-une-demande-claire-et-tra-able-ed8f338c.html" TargetMode="External"/><Relationship Id="rId4" Type="http://schemas.openxmlformats.org/officeDocument/2006/relationships/hyperlink" Target="https://bulkseedsinternational-fr.porkbunlead.workers.dev/dream/bulkseedsinternational-fr-13/grille-de-comparaison-des-vari-t-s-selon-leur-r-le-dans-l-assortiment-09346ebc.xlsx" TargetMode="External"/><Relationship Id="rId5" Type="http://schemas.openxmlformats.org/officeDocument/2006/relationships/hyperlink" Target="https://bulkseedsinternational-fr.porkbunlead.workers.dev/dream/bulkseedsinternational-fr-13/d-crire-la-destination-et-les-contraintes-d-exp-dition-dans-une-demand-0e9301dc.pdf" TargetMode="External"/><Relationship Id="rId6" Type="http://schemas.openxmlformats.org/officeDocument/2006/relationships/hyperlink" Target="https://bulkseedsinternational-fr.porkbunlead.workers.dev/dream/bulkseedsinternational-fr-13/fiche-de-contr-le-d-une-demande-avant-transmission-au-grossiste-21629b42.docx"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13/demandes-de-semences-en-gros-dix-questions-fr-quentes-pour-d-taillants-3b05d315.rtf" TargetMode="External"/><Relationship Id="rId3" Type="http://schemas.openxmlformats.org/officeDocument/2006/relationships/hyperlink" Target="https://bulkseedsinternational-fr.porkbunlead.workers.dev/dream/bulkseedsinternational-fr-13/organiser-une-demande-selon-les-quatre-groupes-de-semences-du-catalogu-bae77967.od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Présentation : à quoi servent les champs d'une page produit en gros</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Semences en gros : composantes d'une demande claire et traçable</a:t>
            </a:r>
          </a:p>
          <a:p>
            <a:r>
              <a:rPr sz="1800">
                <a:hlinkClick r:id="rId4"/>
              </a:rPr>
              <a:t>Grille de comparaison des variétés selon leur rôle dans l'assortiment</a:t>
            </a:r>
          </a:p>
          <a:p>
            <a:r>
              <a:rPr sz="1800">
                <a:hlinkClick r:id="rId5"/>
              </a:rPr>
              <a:t>Décrire la destination et les contraintes d'expédition dans une demande de semences</a:t>
            </a:r>
          </a:p>
          <a:p>
            <a:r>
              <a:rPr sz="1800">
                <a:hlinkClick r:id="rId6"/>
              </a:rPr>
              <a:t>Fiche de contrôle d'une demande avant transmission au grossiste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Demandes de semences en gros : dix questions fréquentes pour détaillants</a:t>
            </a:r>
          </a:p>
          <a:p>
            <a:r>
              <a:rPr sz="1800">
                <a:hlinkClick r:id="rId3"/>
              </a:rPr>
              <a:t>Organiser une demande selon les quatre groupes de semences du catalogue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