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4/semences-en-gros-ce-qu-un-d-taillant-doit-clarifier-avant-sa-premi-re--b1c448a3.html" TargetMode="External"/><Relationship Id="rId4" Type="http://schemas.openxmlformats.org/officeDocument/2006/relationships/hyperlink" Target="https://bulkseedsinternational-fr.porkbunlead.workers.dev/dream/bulkseedsinternational-fr-14/caler-le-rythme-des-demandes-sur-le-r-assort-du-rayon-de-semences-5079e028.odt" TargetMode="External"/><Relationship Id="rId5" Type="http://schemas.openxmlformats.org/officeDocument/2006/relationships/hyperlink" Target="https://bulkseedsinternational-fr.porkbunlead.workers.dev/dream/bulkseedsinternational-fr-14/pr-parer-une-demande-de-semences-avec-des-vari-t-s-de-remplacement-53939364.pdf" TargetMode="External"/><Relationship Id="rId6" Type="http://schemas.openxmlformats.org/officeDocument/2006/relationships/hyperlink" Target="https://bulkseedsinternational-fr.porkbunlead.workers.dev/dream/bulkseedsinternational-fr-14/grille-de-tri-socle-compl-ment-et-diff-renciation-dans-une-s-lection-8e161107.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4/ajouter-ou-corriger-une-position-apr-s-l-envoi-d-une-demande-ed5e0410.rtf" TargetMode="External"/><Relationship Id="rId3" Type="http://schemas.openxmlformats.org/officeDocument/2006/relationships/hyperlink" Target="https://bulkseedsinternational-fr.porkbunlead.workers.dev/dream/bulkseedsinternational-fr-14/feuille-de-travail-statut-de-chaque-vari-t-entre-envoi-et-examen-fbc5a3c8.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relier chaque champ d'une page produit à une étape de préparation</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 ce qu'un détaillant doit clarifier avant sa première demande</a:t>
            </a:r>
          </a:p>
          <a:p>
            <a:r>
              <a:rPr sz="1800">
                <a:hlinkClick r:id="rId4"/>
              </a:rPr>
              <a:t>Caler le rythme des demandes sur le réassort du rayon de semences</a:t>
            </a:r>
          </a:p>
          <a:p>
            <a:r>
              <a:rPr sz="1800">
                <a:hlinkClick r:id="rId5"/>
              </a:rPr>
              <a:t>Préparer une demande de semences avec des variétés de remplacement</a:t>
            </a:r>
          </a:p>
          <a:p>
            <a:r>
              <a:rPr sz="1800">
                <a:hlinkClick r:id="rId6"/>
              </a:rPr>
              <a:t>Grille de tri : socle, complément et différenciation dans une sélection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Ajouter ou corriger une position après l'envoi d'une demande</a:t>
            </a:r>
          </a:p>
          <a:p>
            <a:r>
              <a:rPr sz="1800">
                <a:hlinkClick r:id="rId3"/>
              </a:rPr>
              <a:t>Feuille de travail : statut de chaque variété entre envoi et examen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