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5/semences-en-gros-pour-revendeurs-cadrer-sa-demande-avant-de-choisir-le-e42aeccc.html" TargetMode="External"/><Relationship Id="rId4" Type="http://schemas.openxmlformats.org/officeDocument/2006/relationships/hyperlink" Target="https://bulkseedsinternational-fr.porkbunlead.workers.dev/dream/bulkseedsinternational-fr-15/grille-de-comparaison-des-entr-es-du-catalogue-selon-r-f-rence-unit-et-138b7edc.xlsx" TargetMode="External"/><Relationship Id="rId5" Type="http://schemas.openxmlformats.org/officeDocument/2006/relationships/hyperlink" Target="https://bulkseedsinternational-fr.porkbunlead.workers.dev/dream/bulkseedsinternational-fr-15/feuille-de-travail-contr-les-avant-de-transmettre-une-demande-de-semen-853e3c85.docx" TargetMode="External"/><Relationship Id="rId6" Type="http://schemas.openxmlformats.org/officeDocument/2006/relationships/hyperlink" Target="https://bulkseedsinternational-fr.porkbunlead.workers.dev/dream/bulkseedsinternational-fr-15/planifier-sa-premi-re-demande-de-semences-en-gros-sur-un-cycle-de-vent-aa4d7a05.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5/d-crire-destination-et-conditionnement-dans-une-demande-de-semences-pa-edc27a5d.pdf" TargetMode="External"/><Relationship Id="rId3" Type="http://schemas.openxmlformats.org/officeDocument/2006/relationships/hyperlink" Target="https://bulkseedsinternational-fr.porkbunlead.workers.dev/dream/bulkseedsinternational-fr-15/demande-sans-engagement-et-prix-par-palier-r-ponses-courtes-efd14f9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du parcours d'une demande de semences en gros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 cadrer sa demande avant de choisir les variétés</a:t>
            </a:r>
          </a:p>
          <a:p>
            <a:r>
              <a:rPr sz="1800">
                <a:hlinkClick r:id="rId4"/>
              </a:rPr>
              <a:t>Grille de comparaison des entrées du catalogue selon référence unité et palier</a:t>
            </a:r>
          </a:p>
          <a:p>
            <a:r>
              <a:rPr sz="1800">
                <a:hlinkClick r:id="rId5"/>
              </a:rPr>
              <a:t>Feuille de travail contrôles avant de transmettre une demande de semences</a:t>
            </a:r>
          </a:p>
          <a:p>
            <a:r>
              <a:rPr sz="1800">
                <a:hlinkClick r:id="rId6"/>
              </a:rPr>
              <a:t>Planifier sa première demande de semences en gros sur un cycle de vente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destination et conditionnement dans une demande de semences pas à pas</a:t>
            </a:r>
          </a:p>
          <a:p>
            <a:r>
              <a:rPr sz="1800">
                <a:hlinkClick r:id="rId3"/>
              </a:rPr>
              <a:t>Demande sans engagement et prix par palier réponses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