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6/semences-en-gros-quatre-angles-pour-cadrer-une-demande-de-d-taillant-d5507369.html" TargetMode="External"/><Relationship Id="rId4" Type="http://schemas.openxmlformats.org/officeDocument/2006/relationships/hyperlink" Target="https://bulkseedsinternational-fr.porkbunlead.workers.dev/dream/bulkseedsinternational-fr-16/r-partir-les-quatre-groupes-de-semences-sur-un-cycle-de-commande-annue-0d3b1524.odt" TargetMode="External"/><Relationship Id="rId5" Type="http://schemas.openxmlformats.org/officeDocument/2006/relationships/hyperlink" Target="https://bulkseedsinternational-fr.porkbunlead.workers.dev/dream/bulkseedsinternational-fr-16/passer-d-une-vari-t-rep-r-e-une-ligne-de-demande-r-f-renc-e-4a3ada59.pdf" TargetMode="External"/><Relationship Id="rId6" Type="http://schemas.openxmlformats.org/officeDocument/2006/relationships/hyperlink" Target="https://bulkseedsinternational-fr.porkbunlead.workers.dev/dream/bulkseedsinternational-fr-16/feuille-de-contr-le-de-la-coh-rence-entre-vari-t-s-et-volumes-demand-s-acec3e3f.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6/grille-de-tri-des-entr-es-sans-prix-affich-et-des-vari-t-s-suppl-menta-e1731daf.xlsx" TargetMode="External"/><Relationship Id="rId3" Type="http://schemas.openxmlformats.org/officeDocument/2006/relationships/hyperlink" Target="https://bulkseedsinternational-fr.porkbunlead.workers.dev/dream/bulkseedsinternational-fr-16/deux-acheteurs-une-seule-vari-t-r-ponses-sur-les-noms-du-catalogue-fb8d70c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que révèle une entrée de catalogue sur les limites de la demande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quatre angles pour cadrer une demande de détaillant</a:t>
            </a:r>
          </a:p>
          <a:p>
            <a:r>
              <a:rPr sz="1800">
                <a:hlinkClick r:id="rId4"/>
              </a:rPr>
              <a:t>Répartir les quatre groupes de semences sur un cycle de commande annuel</a:t>
            </a:r>
          </a:p>
          <a:p>
            <a:r>
              <a:rPr sz="1800">
                <a:hlinkClick r:id="rId5"/>
              </a:rPr>
              <a:t>Passer d'une variété repérée à une ligne de demande référencée</a:t>
            </a:r>
          </a:p>
          <a:p>
            <a:r>
              <a:rPr sz="1800">
                <a:hlinkClick r:id="rId6"/>
              </a:rPr>
              <a:t>Feuille de contrôle de la cohérence entre variétés et volumes demandés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Grille de tri des entrées sans prix affiché et des variétés supplémentaires</a:t>
            </a:r>
          </a:p>
          <a:p>
            <a:r>
              <a:rPr sz="1800">
                <a:hlinkClick r:id="rId3"/>
              </a:rPr>
              <a:t>Deux acheteurs une seule variété réponses sur les noms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