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7/semences-en-gros-pour-revendeurs-cadrer-la-demande-avant-le-catalogue-f6bf38cd.html" TargetMode="External"/><Relationship Id="rId4" Type="http://schemas.openxmlformats.org/officeDocument/2006/relationships/hyperlink" Target="https://bulkseedsinternational-fr.porkbunlead.workers.dev/dream/bulkseedsinternational-fr-17/pourquoi-la-m-me-vari-t-porte-plusieurs-noms-dans-le-catalogue-10995915.rtf" TargetMode="External"/><Relationship Id="rId5" Type="http://schemas.openxmlformats.org/officeDocument/2006/relationships/hyperlink" Target="https://bulkseedsinternational-fr.porkbunlead.workers.dev/dream/bulkseedsinternational-fr-17/grille-de-tri-des-entr-es-avec-prix-par-palier-prix-sur-demande-et-var-25484501.xlsx" TargetMode="External"/><Relationship Id="rId6" Type="http://schemas.openxmlformats.org/officeDocument/2006/relationships/hyperlink" Target="https://bulkseedsinternational-fr.porkbunlead.workers.dev/dream/bulkseedsinternational-fr-17/feuille-de-travail-coh-rence-entre-quantit-s-et-volume-de-vente-attend-2cadc1af.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7/transformer-une-vari-t-rep-r-e-en-ligne-de-demande-r-f-renc-e-602ab5b3.pdf" TargetMode="External"/><Relationship Id="rId3" Type="http://schemas.openxmlformats.org/officeDocument/2006/relationships/hyperlink" Target="https://bulkseedsinternational-fr.porkbunlead.workers.dev/dream/bulkseedsinternational-fr-17/r-partir-l-gumes-fleurs-aromatiques-et-micro-pousses-sur-un-cycle-annu-74f5908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entrée de catalogue ne dit pas sur une variété</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cadrer la demande avant le catalogue</a:t>
            </a:r>
          </a:p>
          <a:p>
            <a:r>
              <a:rPr sz="1800">
                <a:hlinkClick r:id="rId4"/>
              </a:rPr>
              <a:t>Pourquoi la même variété porte plusieurs noms dans le catalogue</a:t>
            </a:r>
          </a:p>
          <a:p>
            <a:r>
              <a:rPr sz="1800">
                <a:hlinkClick r:id="rId5"/>
              </a:rPr>
              <a:t>Grille de tri des entrées avec prix par palier prix sur demande et variétés supplémentaires</a:t>
            </a:r>
          </a:p>
          <a:p>
            <a:r>
              <a:rPr sz="1800">
                <a:hlinkClick r:id="rId6"/>
              </a:rPr>
              <a:t>Feuille de travail cohérence entre quantités et volume de vente attendu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Transformer une variété repérée en ligne de demande référencée</a:t>
            </a:r>
          </a:p>
          <a:p>
            <a:r>
              <a:rPr sz="1800">
                <a:hlinkClick r:id="rId3"/>
              </a:rPr>
              <a:t>Répartir légumes fleurs aromatiques et micro-pousses sur un cycle annuel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