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18/grossiste-en-semences-ce-qui-distingue-une-demande-exploitable-d-une-s-4cd6aa4c.html" TargetMode="External"/><Relationship Id="rId4" Type="http://schemas.openxmlformats.org/officeDocument/2006/relationships/hyperlink" Target="https://bulkseedsinternational-fr.porkbunlead.workers.dev/dream/bulkseedsinternational-fr-18/grille-de-comparaison-deux-fournisseurs-selon-la-lisibilit-de-leur-cat-2a4f5503.xlsx" TargetMode="External"/><Relationship Id="rId5" Type="http://schemas.openxmlformats.org/officeDocument/2006/relationships/hyperlink" Target="https://bulkseedsinternational-fr.porkbunlead.workers.dev/dream/bulkseedsinternational-fr-18/botanique-et-commerce-questions-courtes-sur-les-noms-et-r-f-rences-du--341347a7.rtf" TargetMode="External"/><Relationship Id="rId6" Type="http://schemas.openxmlformats.org/officeDocument/2006/relationships/hyperlink" Target="https://bulkseedsinternational-fr.porkbunlead.workers.dev/dream/bulkseedsinternational-fr-18/taler-les-demandes-sur-l-ann-e-selon-le-poids-r-el-de-chaque-groupe-de-8cbffb86.od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18/d-composer-une-commande-seed-en-quatre-blocs-de-pr-paration-vari-t-qua-9c43a9c2.pdf" TargetMode="External"/><Relationship Id="rId3" Type="http://schemas.openxmlformats.org/officeDocument/2006/relationships/hyperlink" Target="https://bulkseedsinternational-fr.porkbunlead.workers.dev/dream/bulkseedsinternational-fr-18/feuille-de-travail-tracer-la-provenance-de-chaque-donn-e-d-une-demande-de1cb2e8.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 les paliers de prix et l'unité de quantité comme base de décision</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Grossiste en semences : ce qui distingue une demande exploitable d'une simple liste de variétés</a:t>
            </a:r>
          </a:p>
          <a:p>
            <a:r>
              <a:rPr sz="1800">
                <a:hlinkClick r:id="rId4"/>
              </a:rPr>
              <a:t>Grille de comparaison : deux fournisseurs selon la lisibilité de leur catalogue et de leur processus</a:t>
            </a:r>
          </a:p>
          <a:p>
            <a:r>
              <a:rPr sz="1800">
                <a:hlinkClick r:id="rId5"/>
              </a:rPr>
              <a:t>Botanique et commerce : questions courtes sur les noms et références du catalogue</a:t>
            </a:r>
          </a:p>
          <a:p>
            <a:r>
              <a:rPr sz="1800">
                <a:hlinkClick r:id="rId6"/>
              </a:rPr>
              <a:t>Étaler les demandes sur l'année selon le poids réel de chaque groupe de semences dans le magasin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Décomposer une commande seed en quatre blocs de préparation : variété, quantité, destination, emballage</a:t>
            </a:r>
          </a:p>
          <a:p>
            <a:r>
              <a:rPr sz="1800">
                <a:hlinkClick r:id="rId3"/>
              </a:rPr>
              <a:t>Feuille de travail : tracer la provenance de chaque donnée d'une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