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9/quand-une-demande-de-semences-devient-elle-r-ellement-traitable-20325070.html" TargetMode="External"/><Relationship Id="rId4" Type="http://schemas.openxmlformats.org/officeDocument/2006/relationships/hyperlink" Target="https://bulkseedsinternational-fr.porkbunlead.workers.dev/dream/bulkseedsinternational-fr-19/grille-de-comparaison-de-deux-grossistes-selon-clart-du-catalogue-et-d-27d13ba1.xlsx" TargetMode="External"/><Relationship Id="rId5" Type="http://schemas.openxmlformats.org/officeDocument/2006/relationships/hyperlink" Target="https://bulkseedsinternational-fr.porkbunlead.workers.dev/dream/bulkseedsinternational-fr-19/r-partir-les-demandes-sur-l-ann-e-selon-le-poids-de-chaque-groupe-3c1328d6.odt" TargetMode="External"/><Relationship Id="rId6" Type="http://schemas.openxmlformats.org/officeDocument/2006/relationships/hyperlink" Target="https://bulkseedsinternational-fr.porkbunlead.workers.dev/dream/bulkseedsinternational-fr-19/noms-botaniques-r-f-rences-et-quantit-choix-des-mentions-9ce25f5d.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9/feuille-de-travail-retracer-l-origine-de-chaque-donn-e-d-une-demande-b5b4f2dc.docx" TargetMode="External"/><Relationship Id="rId3" Type="http://schemas.openxmlformats.org/officeDocument/2006/relationships/hyperlink" Target="https://bulkseedsinternational-fr.porkbunlead.workers.dev/dream/bulkseedsinternational-fr-19/construire-une-demande-de-semences-en-quatre-blocs-c1de213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Lire les paliers de quantité et les unités de prix dans le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Quand une demande de semences devient-elle réellement traitable</a:t>
            </a:r>
          </a:p>
          <a:p>
            <a:r>
              <a:rPr sz="1800">
                <a:hlinkClick r:id="rId4"/>
              </a:rPr>
              <a:t>Grille de comparaison de deux grossistes selon clarté du catalogue et du processus</a:t>
            </a:r>
          </a:p>
          <a:p>
            <a:r>
              <a:rPr sz="1800">
                <a:hlinkClick r:id="rId5"/>
              </a:rPr>
              <a:t>Répartir les demandes sur l'année selon le poids de chaque groupe</a:t>
            </a:r>
          </a:p>
          <a:p>
            <a:r>
              <a:rPr sz="1800">
                <a:hlinkClick r:id="rId6"/>
              </a:rPr>
              <a:t>Noms botaniques références et quantité choix des mentions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retracer l'origine de chaque donnée d'une demande</a:t>
            </a:r>
          </a:p>
          <a:p>
            <a:r>
              <a:rPr sz="1800">
                <a:hlinkClick r:id="rId3"/>
              </a:rPr>
              <a:t>Construire une demande de semences en quatre blocs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