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2/pr-parer-une-demande-de-semences-en-gros-sans-engagement-10298b70.html" TargetMode="External"/><Relationship Id="rId4" Type="http://schemas.openxmlformats.org/officeDocument/2006/relationships/hyperlink" Target="https://bulkseedsinternational-fr.porkbunlead.workers.dev/dream/bulkseedsinternational-fr-2/comparer-les-paliers-de-quantit-et-de-prix-au-catalogue-0dec0d33.xlsx" TargetMode="External"/><Relationship Id="rId5" Type="http://schemas.openxmlformats.org/officeDocument/2006/relationships/hyperlink" Target="https://bulkseedsinternational-fr.porkbunlead.workers.dev/dream/bulkseedsinternational-fr-2/r-ponses-courtes-sur-les-demandes-de-semences-en-gros-2f9b0c10.rtf" TargetMode="External"/><Relationship Id="rId6" Type="http://schemas.openxmlformats.org/officeDocument/2006/relationships/hyperlink" Target="https://bulkseedsinternational-fr.porkbunlead.workers.dev/dream/bulkseedsinternational-fr-2/organiser-sa-s-lection-par-groupe-de-semences-5ddb800f.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2/d-crire-le-destination-et-le-conditionnement-dans-une-demande-de-devis-ceac8f4a.pdf" TargetMode="External"/><Relationship Id="rId3" Type="http://schemas.openxmlformats.org/officeDocument/2006/relationships/hyperlink" Target="https://bulkseedsinternational-fr.porkbunlead.workers.dev/dream/bulkseedsinternational-fr-2/liste-de-contr-le-avant-de-valider-un-panier-de-demande-f18114ab.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catalogue à l'offre, parcours d'une demande professionnelle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Préparer une demande de semences en gros sans engagement</a:t>
            </a:r>
          </a:p>
          <a:p>
            <a:r>
              <a:rPr sz="1800">
                <a:hlinkClick r:id="rId4"/>
              </a:rPr>
              <a:t>Comparer les paliers de quantité et de prix au catalogue</a:t>
            </a:r>
          </a:p>
          <a:p>
            <a:r>
              <a:rPr sz="1800">
                <a:hlinkClick r:id="rId5"/>
              </a:rPr>
              <a:t>Réponses courtes sur les demandes de semences en gros</a:t>
            </a:r>
          </a:p>
          <a:p>
            <a:r>
              <a:rPr sz="1800">
                <a:hlinkClick r:id="rId6"/>
              </a:rPr>
              <a:t>Organiser sa sélection par groupe de semences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Décrire le destination et le conditionnement dans une demande de devis</a:t>
            </a:r>
          </a:p>
          <a:p>
            <a:r>
              <a:rPr sz="1800">
                <a:hlinkClick r:id="rId3"/>
              </a:rPr>
              <a:t>Liste de contrôle avant de valider un panier de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