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0/poivrons-et-aubergines-en-gros-deux-cultures-voisines-deux-logiques-d--e166dc4c.html" TargetMode="External"/><Relationship Id="rId4" Type="http://schemas.openxmlformats.org/officeDocument/2006/relationships/hyperlink" Target="https://bulkseedsinternational-fr.porkbunlead.workers.dev/dream/bulkseedsinternational-fr-20/grille-de-comparaison-des-unit-s-de-vente-dans-le-catalogue-en-gros-076701de.xlsx" TargetMode="External"/><Relationship Id="rId5" Type="http://schemas.openxmlformats.org/officeDocument/2006/relationships/hyperlink" Target="https://bulkseedsinternational-fr.porkbunlead.workers.dev/dream/bulkseedsinternational-fr-20/planifier-une-extension-du-rayon-fleurs-annuelles-sur-deux-cycles-de-d-2a2acc09.odt" TargetMode="External"/><Relationship Id="rId6" Type="http://schemas.openxmlformats.org/officeDocument/2006/relationships/hyperlink" Target="https://bulkseedsinternational-fr.porkbunlead.workers.dev/dream/bulkseedsinternational-fr-20/feuille-de-travail-contr-ler-une-liste-d-aromatiques-avant-demande-6121b43e.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0/micro-pousses-et-pousses-r-ponses-courtes-avant-une-premi-re-demande-dcdcf0b9.rtf" TargetMode="External"/><Relationship Id="rId3" Type="http://schemas.openxmlformats.org/officeDocument/2006/relationships/hyperlink" Target="https://bulkseedsinternational-fr.porkbunlead.workers.dev/dream/bulkseedsinternational-fr-20/pr-parer-une-demande-d-agrumes-aromatiques-rares-sans-confondre-les-ge-f9bc3349.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classer un panier de demande par groupes, espèces et variétés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Poivrons et aubergines en gros : deux cultures voisines, deux logiques d'achat</a:t>
            </a:r>
          </a:p>
          <a:p>
            <a:r>
              <a:rPr sz="1800">
                <a:hlinkClick r:id="rId4"/>
              </a:rPr>
              <a:t>Grille de comparaison des unités de vente dans le catalogue en gros</a:t>
            </a:r>
          </a:p>
          <a:p>
            <a:r>
              <a:rPr sz="1800">
                <a:hlinkClick r:id="rId5"/>
              </a:rPr>
              <a:t>Planifier une extension du rayon fleurs annuelles sur deux cycles de demande</a:t>
            </a:r>
          </a:p>
          <a:p>
            <a:r>
              <a:rPr sz="1800">
                <a:hlinkClick r:id="rId6"/>
              </a:rPr>
              <a:t>Feuille de travail : contrôler une liste d'aromatiques avant demande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Micro-pousses et pousses : réponses courtes avant une première demande</a:t>
            </a:r>
          </a:p>
          <a:p>
            <a:r>
              <a:rPr sz="1800">
                <a:hlinkClick r:id="rId3"/>
              </a:rPr>
              <a:t>Préparer une demande d'agrumes aromatiques rares sans confondre les genres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