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1/bulk-seeds-international-pour-revendeurs-ce-que-le-catalogue-permet-de-7e54f233.html" TargetMode="External"/><Relationship Id="rId4" Type="http://schemas.openxmlformats.org/officeDocument/2006/relationships/hyperlink" Target="https://bulkseedsinternational-fr.porkbunlead.workers.dev/dream/bulkseedsinternational-fr-21/aromatiques-courantes-et-groupes-rares-r-ponses-sur-les-genres-du-cata-5c0ca8d1.rtf" TargetMode="External"/><Relationship Id="rId5" Type="http://schemas.openxmlformats.org/officeDocument/2006/relationships/hyperlink" Target="https://bulkseedsinternational-fr.porkbunlead.workers.dev/dream/bulkseedsinternational-fr-21/choisir-entre-l-gumes-fleurs-aromatiques-et-micro-pousses-pour-largir--72d2c168.pdf" TargetMode="External"/><Relationship Id="rId6" Type="http://schemas.openxmlformats.org/officeDocument/2006/relationships/hyperlink" Target="https://bulkseedsinternational-fr.porkbunlead.workers.dev/dream/bulkseedsinternational-fr-21/grille-de-comparaison-des-entr-es-avec-prix-par-palier-prix-sur-demand-b24dd2f6.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1/planifier-une-demande-de-semences-pour-le-royaume-uni-et-l-australie-b4e0f793.odt" TargetMode="External"/><Relationship Id="rId3" Type="http://schemas.openxmlformats.org/officeDocument/2006/relationships/hyperlink" Target="https://bulkseedsinternational-fr.porkbunlead.workers.dev/dream/bulkseedsinternational-fr-21/feuille-de-travail-lire-une-page-produit-et-reporter-la-vari-t-dans-sa-f6ec367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des paliers de quantité et des unités de prix dans le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Bulk Seeds International pour revendeurs ce que le catalogue permet de vérifier</a:t>
            </a:r>
          </a:p>
          <a:p>
            <a:r>
              <a:rPr sz="1800">
                <a:hlinkClick r:id="rId4"/>
              </a:rPr>
              <a:t>Aromatiques courantes et groupes rares réponses sur les genres du catalogue</a:t>
            </a:r>
          </a:p>
          <a:p>
            <a:r>
              <a:rPr sz="1800">
                <a:hlinkClick r:id="rId5"/>
              </a:rPr>
              <a:t>Choisir entre légumes fleurs aromatiques et micro-pousses pour élargir un rayon</a:t>
            </a:r>
          </a:p>
          <a:p>
            <a:r>
              <a:rPr sz="1800">
                <a:hlinkClick r:id="rId6"/>
              </a:rPr>
              <a:t>Grille de comparaison des entrées avec prix par palier prix sur demande et variétés supplémentaires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une demande de semences pour le Royaume-Uni et l'Australie</a:t>
            </a:r>
          </a:p>
          <a:p>
            <a:r>
              <a:rPr sz="1800">
                <a:hlinkClick r:id="rId3"/>
              </a:rPr>
              <a:t>Feuille de travail lire une page produit et reporter la variété dans sa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