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22/semences-en-gros-pour-d-taillants-quatre-angles-pour-cadrer-une-demand-073bed43.html" TargetMode="External"/><Relationship Id="rId4" Type="http://schemas.openxmlformats.org/officeDocument/2006/relationships/hyperlink" Target="https://bulkseedsinternational-fr.porkbunlead.workers.dev/dream/bulkseedsinternational-fr-22/vari-t-s-suppl-mentaires-et-positions-sans-prix-r-ponses-courtes-4cf349fe.rtf" TargetMode="External"/><Relationship Id="rId5" Type="http://schemas.openxmlformats.org/officeDocument/2006/relationships/hyperlink" Target="https://bulkseedsinternational-fr.porkbunlead.workers.dev/dream/bulkseedsinternational-fr-22/grille-de-comparaison-des-aromatiques-courantes-et-des-groupes-rares-9207c7c4.xlsx" TargetMode="External"/><Relationship Id="rId6" Type="http://schemas.openxmlformats.org/officeDocument/2006/relationships/hyperlink" Target="https://bulkseedsinternational-fr.porkbunlead.workers.dev/dream/bulkseedsinternational-fr-22/pr-parer-une-demande-mixte-entre-l-gumes-aromatiques-et-micro-pousses--e50f1879.pdf"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22/feuille-de-travail-contr-ler-une-page-produit-avant-de-la-reporter-f1ca8ecd.docx" TargetMode="External"/><Relationship Id="rId3" Type="http://schemas.openxmlformats.org/officeDocument/2006/relationships/hyperlink" Target="https://bulkseedsinternational-fr.porkbunlead.workers.dev/dream/bulkseedsinternational-fr-22/r-partir-les-quatre-groupes-de-semences-sur-un-cycle-de-r-assort-fd57714c.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lire les quantités et les prix par palier dans le catalogue</a:t>
            </a:r>
          </a:p>
        </p:txBody>
      </p:sp>
      <p:sp>
        <p:nvSpPr>
          <p:cNvPr id="3" name="Content Placeholder 2"/>
          <p:cNvSpPr>
            <a:spLocks noGrp="1"/>
          </p:cNvSpPr>
          <p:nvPr>
            <p:ph idx="1"/>
          </p:nvPr>
        </p:nvSpPr>
        <p:spPr/>
        <p:txBody>
          <a:bodyPr/>
          <a:lstStyle/>
          <a:p>
            <a:r>
              <a:t>Ce document sert de repère commun pour les détaillants, grainetiers et revendeurs qui souhaitent regrouper et préparer une demande de semences en gros. Il ne remplace pas une fiche de variété : il rassemble les principes récurrents qui reviennent dans le catalogue, afin que chaque référence puisse ensuite être traitée de manière cohérente, quel que soit le groupe de culture concerné.</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Partir du groupe de culture puis affiner</a:t>
            </a:r>
          </a:p>
        </p:txBody>
      </p:sp>
      <p:sp>
        <p:nvSpPr>
          <p:cNvPr id="3" name="Content Placeholder 2"/>
          <p:cNvSpPr>
            <a:spLocks noGrp="1"/>
          </p:cNvSpPr>
          <p:nvPr>
            <p:ph idx="1"/>
          </p:nvPr>
        </p:nvSpPr>
        <p:spPr/>
        <p:txBody>
          <a:bodyPr/>
          <a:lstStyle/>
          <a:p>
            <a:pPr>
              <a:defRPr sz="1800"/>
            </a:pPr>
            <a:r>
              <a:t>Le catalogue est organisé d'abord par grand groupe de culture, puis par espèce et par sélection nommée. Commencez par le groupe qui correspond à votre offre (légumes, fleurs, aromatiques, micro-pousses et pousses, plantes médicinales), puis affinez par espèce. Une sélection nommée et un mélange restent des références distinctes : comparez toujours les fiches sur le cultivar et le code article plutôt que de vous fier au terme générique.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Identifier la bonne référence</a:t>
            </a:r>
          </a:p>
        </p:txBody>
      </p:sp>
      <p:sp>
        <p:nvSpPr>
          <p:cNvPr id="3" name="Content Placeholder 2"/>
          <p:cNvSpPr>
            <a:spLocks noGrp="1"/>
          </p:cNvSpPr>
          <p:nvPr>
            <p:ph idx="1"/>
          </p:nvPr>
        </p:nvSpPr>
        <p:spPr/>
        <p:txBody>
          <a:bodyPr/>
          <a:lstStyle/>
          <a:p>
            <a:pPr>
              <a:defRPr sz="1800"/>
            </a:pPr>
            <a:r>
              <a:t>Pour chaque article souhaité, associez la fiche botanique, la sélection nommée et le code article. Un nom commun ne suffit pas à garantir l'identité d'un produit : certaines fiches regroupent des espèces voisines aux usages différents, et une fiche vide ne prouve pas un stock disponible. Les noms de mélanges ou de couleurs ne constituent pas une garantie de proportions dans un lot donné.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Utiliser l'unité tarifaire comme base de comparaison</a:t>
            </a:r>
          </a:p>
        </p:txBody>
      </p:sp>
      <p:sp>
        <p:nvSpPr>
          <p:cNvPr id="3" name="Content Placeholder 2"/>
          <p:cNvSpPr>
            <a:spLocks noGrp="1"/>
          </p:cNvSpPr>
          <p:nvPr>
            <p:ph idx="1"/>
          </p:nvPr>
        </p:nvSpPr>
        <p:spPr/>
        <p:txBody>
          <a:bodyPr/>
          <a:lstStyle/>
          <a:p>
            <a:pPr>
              <a:defRPr sz="1800"/>
            </a:pPr>
            <a:r>
              <a:t>Un prix au poids et un prix par nombre de graines se comparent sur des bases différentes : indiquez pour chaque sélection l'unité figurant sur la fiche avant de bâtir votre demande. Cette unité détermine la quantité à demander et permet de comparer plusieurs références de manière équitable sans mélanger les logiques de conditionnement.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Préciser les quantités pour une demande B2B</a:t>
            </a:r>
          </a:p>
        </p:txBody>
      </p:sp>
      <p:sp>
        <p:nvSpPr>
          <p:cNvPr id="3" name="Content Placeholder 2"/>
          <p:cNvSpPr>
            <a:spLocks noGrp="1"/>
          </p:cNvSpPr>
          <p:nvPr>
            <p:ph idx="1"/>
          </p:nvPr>
        </p:nvSpPr>
        <p:spPr/>
        <p:txBody>
          <a:bodyPr/>
          <a:lstStyle/>
          <a:p>
            <a:pPr>
              <a:defRPr sz="1800"/>
            </a:pPr>
            <a:r>
              <a:t>Pour une demande de revente, précisez pour chaque sélection le code article, la quantité et l'unité. Les quantités disponibles, les conditionnements et les prix définitifs sont confirmés dans le devis : la demande n'est pas une commande ferme, et le récapitulatif envoyé reste sans engagement. Regrouper les références par groupe de culture facilite la relecture avant envoi.</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Vérifier avant de finaliser</a:t>
            </a:r>
          </a:p>
        </p:txBody>
      </p:sp>
      <p:sp>
        <p:nvSpPr>
          <p:cNvPr id="3" name="Content Placeholder 2"/>
          <p:cNvSpPr>
            <a:spLocks noGrp="1"/>
          </p:cNvSpPr>
          <p:nvPr>
            <p:ph idx="1"/>
          </p:nvPr>
        </p:nvSpPr>
        <p:spPr/>
        <p:txBody>
          <a:bodyPr/>
          <a:lstStyle/>
          <a:p>
            <a:pPr>
              <a:defRPr sz="1800"/>
            </a:pPr>
            <a:r>
              <a:t>Avant de transmettre une demande, contrôlez que chaque ligne associe bien code, sélection et unité, et que les mélanges n'ont pas été confondus avec des sélections uniques. Ce contrôle limite les allers-retours sur les devis et permet de comparer les références sur une base commune, quel que soit le groupe de culture choisi.</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pour détaillants : quatre angles pour cadrer une demande</a:t>
            </a:r>
          </a:p>
          <a:p>
            <a:r>
              <a:rPr sz="1800">
                <a:hlinkClick r:id="rId4"/>
              </a:rPr>
              <a:t>Variétés supplémentaires et positions sans prix réponses courtes</a:t>
            </a:r>
          </a:p>
          <a:p>
            <a:r>
              <a:rPr sz="1800">
                <a:hlinkClick r:id="rId5"/>
              </a:rPr>
              <a:t>Grille de comparaison des aromatiques courantes et des groupes rares</a:t>
            </a:r>
          </a:p>
          <a:p>
            <a:r>
              <a:rPr sz="1800">
                <a:hlinkClick r:id="rId6"/>
              </a:rPr>
              <a:t>Préparer une demande mixte entre légumes aromatiques et micro-pousses pas à pas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associés</a:t>
            </a:r>
          </a:p>
        </p:txBody>
      </p:sp>
      <p:sp>
        <p:nvSpPr>
          <p:cNvPr id="3" name="Content Placeholder 2"/>
          <p:cNvSpPr>
            <a:spLocks noGrp="1"/>
          </p:cNvSpPr>
          <p:nvPr>
            <p:ph idx="1"/>
          </p:nvPr>
        </p:nvSpPr>
        <p:spPr/>
        <p:txBody>
          <a:bodyPr/>
          <a:lstStyle/>
          <a:p>
            <a:r>
              <a:rPr sz="1800">
                <a:hlinkClick r:id="rId2"/>
              </a:rPr>
              <a:t>Feuille de travail contrôler une page produit avant de la reporter</a:t>
            </a:r>
          </a:p>
          <a:p>
            <a:r>
              <a:rPr sz="1800">
                <a:hlinkClick r:id="rId3"/>
              </a:rPr>
              <a:t>Répartir les quatre groupes de semences sur un cycle de réassort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