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3/elargir-un-rayon-de-semences-choisir-entre-legumes-fleurs-aromatiques--fff78ff8.html" TargetMode="External"/><Relationship Id="rId4" Type="http://schemas.openxmlformats.org/officeDocument/2006/relationships/hyperlink" Target="https://bulkseedsinternational-fr.porkbunlead.workers.dev/dream/bulkseedsinternational-fr-23/repartir-la-preparation-des-demandes-sur-le-calendrier-de-reassort-du--0742c0a7.odt" TargetMode="External"/><Relationship Id="rId5" Type="http://schemas.openxmlformats.org/officeDocument/2006/relationships/hyperlink" Target="https://bulkseedsinternational-fr.porkbunlead.workers.dev/dream/bulkseedsinternational-fr-23/feuille-de-travail-controler-une-ligne-de-demande-issue-d-une-page-pro-33159258.docx" TargetMode="External"/><Relationship Id="rId6" Type="http://schemas.openxmlformats.org/officeDocument/2006/relationships/hyperlink" Target="https://bulkseedsinternational-fr.porkbunlead.workers.dev/dream/bulkseedsinternational-fr-23/aromatiques-rares-et-genres-courants-preparer-une-selection-sans-confo-a3befa40.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3/micro-pousses-et-pousses-premieres-questions-avant-une-demande-en-gros-c1b846b5.rtf" TargetMode="External"/><Relationship Id="rId3" Type="http://schemas.openxmlformats.org/officeDocument/2006/relationships/hyperlink" Target="https://bulkseedsinternational-fr.porkbunlead.workers.dev/dream/bulkseedsinternational-fr-23/grille-de-tri-des-entrees-sans-prix-affiche-et-des-varietes-supplement-e411fd1b.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Presentation lire les unites de quantite et les prix par palier d'une entree de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Elargir un rayon de semences : choisir entre legumes, fleurs, aromatiques et micro-pousses</a:t>
            </a:r>
          </a:p>
          <a:p>
            <a:r>
              <a:rPr sz="1800">
                <a:hlinkClick r:id="rId4"/>
              </a:rPr>
              <a:t>Repartir la preparation des demandes sur le calendrier de reassort du magasin</a:t>
            </a:r>
          </a:p>
          <a:p>
            <a:r>
              <a:rPr sz="1800">
                <a:hlinkClick r:id="rId5"/>
              </a:rPr>
              <a:t>Feuille de travail controler une ligne de demande issue d'une page produit</a:t>
            </a:r>
          </a:p>
          <a:p>
            <a:r>
              <a:rPr sz="1800">
                <a:hlinkClick r:id="rId6"/>
              </a:rPr>
              <a:t>Aromatiques rares et genres courants preparer une selection sans confondre les entrees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Micro-pousses et pousses premieres questions avant une demande en gros</a:t>
            </a:r>
          </a:p>
          <a:p>
            <a:r>
              <a:rPr sz="1800">
                <a:hlinkClick r:id="rId3"/>
              </a:rPr>
              <a:t>Grille de tri des entrees sans prix affiche et des varietes supplementaires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