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fr/index.html" TargetMode="External"/><Relationship Id="rId3" Type="http://schemas.openxmlformats.org/officeDocument/2006/relationships/hyperlink" Target="https://bulkseedsinternational-websites.s3.us-east-005.dream.io/bsi/bulkseedsinternational-fr/bulkseedsinternational-fr-24/choisir-la-premi-re-famille-de-semences-largir-dans-un-rayon-e2f94553.html" TargetMode="External"/><Relationship Id="rId4" Type="http://schemas.openxmlformats.org/officeDocument/2006/relationships/hyperlink" Target="https://bulkseedsinternational-fr.porkbunlead.workers.dev/dream/bulkseedsinternational-fr-24/micro-pousses-en-gros-questions-courtes-avant-une-premi-re-int-gration-1729290e.rtf" TargetMode="External"/><Relationship Id="rId5" Type="http://schemas.openxmlformats.org/officeDocument/2006/relationships/hyperlink" Target="https://bulkseedsinternational-fr.porkbunlead.workers.dev/dream/bulkseedsinternational-fr-24/grille-de-comparaison-des-unit-s-de-quantit-entre-kilogrammes-et-nombr-62cf274f.xlsx" TargetMode="External"/><Relationship Id="rId6" Type="http://schemas.openxmlformats.org/officeDocument/2006/relationships/hyperlink" Target="https://bulkseedsinternational-fr.porkbunlead.workers.dev/dream/bulkseedsinternational-fr-24/feuille-de-travail-rep-rer-les-positions-clarifier-dans-une-s-lection--7af59137.docx"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dream/bulkseedsinternational-fr-24/d-crire-une-exigence-d-emballage-dans-une-demande-de-semences-du-besoi-c0651210.pdf" TargetMode="External"/><Relationship Id="rId3" Type="http://schemas.openxmlformats.org/officeDocument/2006/relationships/hyperlink" Target="https://bulkseedsinternational-fr.porkbunlead.workers.dev/dream/bulkseedsinternational-fr-24/taler-une-extension-du-rayon-fleurs-sur-deux-cycles-de-demande-f0ec8d85.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Présentation classer une demande mixte par groupes, espèces et variétés</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Choisir la première famille de semences à élargir dans un rayon</a:t>
            </a:r>
          </a:p>
          <a:p>
            <a:r>
              <a:rPr sz="1800">
                <a:hlinkClick r:id="rId4"/>
              </a:rPr>
              <a:t>Micro-pousses en gros questions courtes avant une première intégration</a:t>
            </a:r>
          </a:p>
          <a:p>
            <a:r>
              <a:rPr sz="1800">
                <a:hlinkClick r:id="rId5"/>
              </a:rPr>
              <a:t>Grille de comparaison des unités de quantité entre kilogrammes et nombre de graines</a:t>
            </a:r>
          </a:p>
          <a:p>
            <a:r>
              <a:rPr sz="1800">
                <a:hlinkClick r:id="rId6"/>
              </a:rPr>
              <a:t>Feuille de travail repérer les positions à clarifier dans une sélection d'aromatiques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Décrire une exigence d'emballage dans une demande de semences, du besoin au libellé</a:t>
            </a:r>
          </a:p>
          <a:p>
            <a:r>
              <a:rPr sz="1800">
                <a:hlinkClick r:id="rId3"/>
              </a:rPr>
              <a:t>Étaler une extension du rayon fleurs sur deux cycles de demande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