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5/poivrons-et-aubergines-en-gros-deux-l-gumes-fruits-deux-places-dans-le-c5d3b9e8.html" TargetMode="External"/><Relationship Id="rId4" Type="http://schemas.openxmlformats.org/officeDocument/2006/relationships/hyperlink" Target="https://bulkseedsinternational-fr.porkbunlead.workers.dev/dream/bulkseedsinternational-fr-25/transformer-un-besoin-d-emballage-en-libell-de-demande-de-semences-0ebbac2c.pdf" TargetMode="External"/><Relationship Id="rId5" Type="http://schemas.openxmlformats.org/officeDocument/2006/relationships/hyperlink" Target="https://bulkseedsinternational-fr.porkbunlead.workers.dev/dream/bulkseedsinternational-fr-25/grille-de-comparaison-aromatiques-courantes-et-groupes-rares-du-catalo-3c097ce2.xlsx" TargetMode="External"/><Relationship Id="rId6" Type="http://schemas.openxmlformats.org/officeDocument/2006/relationships/hyperlink" Target="https://bulkseedsinternational-fr.porkbunlead.workers.dev/dream/bulkseedsinternational-fr-25/feuille-de-contr-le-d-une-s-lection-de-fleurs-avant-envoi-42b7b785.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5/planifier-une-extension-du-rayon-tomates-sur-deux-demandes-50fc35ff.odt" TargetMode="External"/><Relationship Id="rId3" Type="http://schemas.openxmlformats.org/officeDocument/2006/relationships/hyperlink" Target="https://bulkseedsinternational-fr.porkbunlead.workers.dev/dream/bulkseedsinternational-fr-25/l-gumes-feuilles-laitues-et-salades-r-ponses-courtes-pour-la-demande-7700d73d.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distinguer les catégories de légumes dans une sélection</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Poivrons et aubergines en gros : deux légumes-fruits, deux places dans le rayon</a:t>
            </a:r>
          </a:p>
          <a:p>
            <a:r>
              <a:rPr sz="1800">
                <a:hlinkClick r:id="rId4"/>
              </a:rPr>
              <a:t>Transformer un besoin d'emballage en libellé de demande de semences</a:t>
            </a:r>
          </a:p>
          <a:p>
            <a:r>
              <a:rPr sz="1800">
                <a:hlinkClick r:id="rId5"/>
              </a:rPr>
              <a:t>Grille de comparaison : aromatiques courantes et groupes rares du catalogue</a:t>
            </a:r>
          </a:p>
          <a:p>
            <a:r>
              <a:rPr sz="1800">
                <a:hlinkClick r:id="rId6"/>
              </a:rPr>
              <a:t>Feuille de contrôle d'une sélection de fleurs avant envoi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une extension du rayon tomates sur deux demandes</a:t>
            </a:r>
          </a:p>
          <a:p>
            <a:r>
              <a:rPr sz="1800">
                <a:hlinkClick r:id="rId3"/>
              </a:rPr>
              <a:t>Légumes-feuilles, laitues et salades : réponses courtes pour la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