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fr/index.html" TargetMode="External"/><Relationship Id="rId3" Type="http://schemas.openxmlformats.org/officeDocument/2006/relationships/hyperlink" Target="https://bulkseedsinternational-websites.s3.us-east-005.dream.io/bsi/bulkseedsinternational-fr/bulkseedsinternational-fr-26/largir-un-rayon-de-semences-quelle-famille-de-l-gumes-commencer-par-le-2af73acb.html" TargetMode="External"/><Relationship Id="rId4" Type="http://schemas.openxmlformats.org/officeDocument/2006/relationships/hyperlink" Target="https://bulkseedsinternational-fr.porkbunlead.workers.dev/dream/bulkseedsinternational-fr-26/grille-de-comparaison-aubergines-et-artichauts-selon-leur-place-dans-l-2db2ed32.xlsx" TargetMode="External"/><Relationship Id="rId5" Type="http://schemas.openxmlformats.org/officeDocument/2006/relationships/hyperlink" Target="https://bulkseedsinternational-fr.porkbunlead.workers.dev/dream/bulkseedsinternational-fr-26/d-crire-les-besoins-d-emballage-pour-les-oignons-et-poireaux-dans-une--80b8ad22.pdf" TargetMode="External"/><Relationship Id="rId6" Type="http://schemas.openxmlformats.org/officeDocument/2006/relationships/hyperlink" Target="https://bulkseedsinternational-fr.porkbunlead.workers.dev/dream/bulkseedsinternational-fr-26/courges-et-citrouilles-questions-courtes-pour-une-premi-re-demande-aac79019.rt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dream/bulkseedsinternational-fr-26/r-partir-les-concombres-et-les-melons-sur-deux-cycles-de-demande-af308f9a.odt" TargetMode="External"/><Relationship Id="rId3" Type="http://schemas.openxmlformats.org/officeDocument/2006/relationships/hyperlink" Target="https://bulkseedsinternational-fr.porkbunlead.workers.dev/dream/bulkseedsinternational-fr-26/feuille-de-travail-contr-ler-une-s-lection-de-l-gumes-racines-avant-en-eaeb744d.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Présentation : distinguer les légumes-feuilles des laitues et salades</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Élargir un rayon de semences : quelle famille de légumes commencer par les choux</a:t>
            </a:r>
          </a:p>
          <a:p>
            <a:r>
              <a:rPr sz="1800">
                <a:hlinkClick r:id="rId4"/>
              </a:rPr>
              <a:t>Grille de comparaison : aubergines et artichauts selon leur place dans l'assortiment</a:t>
            </a:r>
          </a:p>
          <a:p>
            <a:r>
              <a:rPr sz="1800">
                <a:hlinkClick r:id="rId5"/>
              </a:rPr>
              <a:t>Décrire les besoins d'emballage pour les oignons et poireaux dans une demande</a:t>
            </a:r>
          </a:p>
          <a:p>
            <a:r>
              <a:rPr sz="1800">
                <a:hlinkClick r:id="rId6"/>
              </a:rPr>
              <a:t>Courges et citrouilles : questions courtes pour une première demande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Répartir les concombres et les melons sur deux cycles de demande</a:t>
            </a:r>
          </a:p>
          <a:p>
            <a:r>
              <a:rPr sz="1800">
                <a:hlinkClick r:id="rId3"/>
              </a:rPr>
              <a:t>Feuille de travail : contrôler une sélection de légumes-racines avant envoi</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