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7/concombres-et-melons-dans-un-rayon-de-semences-51819ad4.html" TargetMode="External"/><Relationship Id="rId4" Type="http://schemas.openxmlformats.org/officeDocument/2006/relationships/hyperlink" Target="https://bulkseedsinternational-fr.porkbunlead.workers.dev/dream/bulkseedsinternational-fr-27/pr-parer-une-offre-de-tomates-sur-deux-lots-09ac494e.pdf" TargetMode="External"/><Relationship Id="rId5" Type="http://schemas.openxmlformats.org/officeDocument/2006/relationships/hyperlink" Target="https://bulkseedsinternational-fr.porkbunlead.workers.dev/dream/bulkseedsinternational-fr-27/feuille-de-contr-le-pour-une-s-lection-de-fleurs-5ecf92e5.docx" TargetMode="External"/><Relationship Id="rId6" Type="http://schemas.openxmlformats.org/officeDocument/2006/relationships/hyperlink" Target="https://bulkseedsinternational-fr.porkbunlead.workers.dev/dream/bulkseedsinternational-fr-27/tableau-comparatif-des-cat-gories-de-l-gumes-7a7d2a6f.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7/largir-un-rayon-de-fleurs-sur-trois-niveaux-ab4d40aa.odt" TargetMode="External"/><Relationship Id="rId3" Type="http://schemas.openxmlformats.org/officeDocument/2006/relationships/hyperlink" Target="https://bulkseedsinternational-fr.porkbunlead.workers.dev/dream/bulkseedsinternational-fr-27/oignons-poireaux-carottes-et-radis-quatre-lectures-du-rayon-ef41e71c.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semis rare au rayon : suivre les plantes aromatiques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Concombres et melons dans un rayon de semences</a:t>
            </a:r>
          </a:p>
          <a:p>
            <a:r>
              <a:rPr sz="1800">
                <a:hlinkClick r:id="rId4"/>
              </a:rPr>
              <a:t>Préparer une offre de tomates sur deux lots</a:t>
            </a:r>
          </a:p>
          <a:p>
            <a:r>
              <a:rPr sz="1800">
                <a:hlinkClick r:id="rId5"/>
              </a:rPr>
              <a:t>Feuille de contrôle pour une sélection de fleurs</a:t>
            </a:r>
          </a:p>
          <a:p>
            <a:r>
              <a:rPr sz="1800">
                <a:hlinkClick r:id="rId6"/>
              </a:rPr>
              <a:t>Tableau comparatif des catégories de légumes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Élargir un rayon de fleurs sur trois niveaux</a:t>
            </a:r>
          </a:p>
          <a:p>
            <a:r>
              <a:rPr sz="1800">
                <a:hlinkClick r:id="rId3"/>
              </a:rPr>
              <a:t>Oignons, poireaux, carottes et radis : quatre lectures du rayon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