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8/courges-et-potirons-au-catalogue-cadrer-une-premi-re-demande-en-gros-0188e13b.html" TargetMode="External"/><Relationship Id="rId4" Type="http://schemas.openxmlformats.org/officeDocument/2006/relationships/hyperlink" Target="https://bulkseedsinternational-fr.porkbunlead.workers.dev/dream/bulkseedsinternational-fr-28/poivrons-et-aubergines-dans-le-rayon-questions-courtes-avant-la-demand-011185d3.rtf" TargetMode="External"/><Relationship Id="rId5" Type="http://schemas.openxmlformats.org/officeDocument/2006/relationships/hyperlink" Target="https://bulkseedsinternational-fr.porkbunlead.workers.dev/dream/bulkseedsinternational-fr-28/grille-de-comparaison-concombres-et-melons-dans-un-assortiment-de-d-ta-29c2e53f.xlsx" TargetMode="External"/><Relationship Id="rId6" Type="http://schemas.openxmlformats.org/officeDocument/2006/relationships/hyperlink" Target="https://bulkseedsinternational-fr.porkbunlead.workers.dev/dream/bulkseedsinternational-fr-28/oignons-et-poireaux-d-crire-le-conditionnement-voulu-dans-une-demande-5ba0c294.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8/feuille-de-contr-le-d-une-s-lection-de-fleurs-annuelles-bisannuelles-e-9fdc17ce.docx" TargetMode="External"/><Relationship Id="rId3" Type="http://schemas.openxmlformats.org/officeDocument/2006/relationships/hyperlink" Target="https://bulkseedsinternational-fr.porkbunlead.workers.dev/dream/bulkseedsinternational-fr-28/taler-l-largissement-du-rayon-tomates-sur-deux-demandes-d3809ba0.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distinguer légumes-feuilles et laitues dans une sélection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Courges et potirons au catalogue : cadrer une première demande en gros</a:t>
            </a:r>
          </a:p>
          <a:p>
            <a:r>
              <a:rPr sz="1800">
                <a:hlinkClick r:id="rId4"/>
              </a:rPr>
              <a:t>Poivrons et aubergines dans le rayon : questions courtes avant la demande</a:t>
            </a:r>
          </a:p>
          <a:p>
            <a:r>
              <a:rPr sz="1800">
                <a:hlinkClick r:id="rId5"/>
              </a:rPr>
              <a:t>Grille de comparaison : concombres et melons dans un assortiment de détaillant</a:t>
            </a:r>
          </a:p>
          <a:p>
            <a:r>
              <a:rPr sz="1800">
                <a:hlinkClick r:id="rId6"/>
              </a:rPr>
              <a:t>Oignons et poireaux : décrire le conditionnement voulu dans une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d'une sélection de fleurs annuelles, bisannuelles et vivaces</a:t>
            </a:r>
          </a:p>
          <a:p>
            <a:r>
              <a:rPr sz="1800">
                <a:hlinkClick r:id="rId3"/>
              </a:rPr>
              <a:t>Étaler l'élargissement du rayon tomates sur deux demandes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