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29/tomates-ou-choux-deux-entr-es-possibles-pour-largir-un-rayon-de-l-gume-a0eebcb8.html" TargetMode="External"/><Relationship Id="rId4" Type="http://schemas.openxmlformats.org/officeDocument/2006/relationships/hyperlink" Target="https://bulkseedsinternational-fr.porkbunlead.workers.dev/dream/bulkseedsinternational-fr-29/feuille-de-contr-le-d-une-s-lection-de-micro-pousses-avant-transmissio-044f92fa.docx" TargetMode="External"/><Relationship Id="rId5" Type="http://schemas.openxmlformats.org/officeDocument/2006/relationships/hyperlink" Target="https://bulkseedsinternational-fr.porkbunlead.workers.dev/dream/bulkseedsinternational-fr-29/lavande-romarin-et-sauge-questions-courtes-sur-les-entr-es-aromatiques-57128e0f.rtf" TargetMode="External"/><Relationship Id="rId6" Type="http://schemas.openxmlformats.org/officeDocument/2006/relationships/hyperlink" Target="https://bulkseedsinternational-fr.porkbunlead.workers.dev/dream/bulkseedsinternational-fr-29/d-crire-les-exigences-d-emballage-pour-les-semences-de-basilic-thym-et-6bb0d34f.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29/grille-de-comparaison-des-unit-s-de-prix-entre-vari-t-s-suppl-mentaire-8005eed9.xlsx" TargetMode="External"/><Relationship Id="rId3" Type="http://schemas.openxmlformats.org/officeDocument/2006/relationships/hyperlink" Target="https://bulkseedsinternational-fr.porkbunlead.workers.dev/dream/bulkseedsinternational-fr-29/planifier-une-premi-re-demande-pour-les-l-gumes-feuilles-et-les-laitue-c951667f.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Présentation : lire l'index botanique des aromatiques avant de choisir</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Tomates ou choux : deux entrées possibles pour élargir un rayon de légumes</a:t>
            </a:r>
          </a:p>
          <a:p>
            <a:r>
              <a:rPr sz="1800">
                <a:hlinkClick r:id="rId4"/>
              </a:rPr>
              <a:t>Feuille de contrôle d'une sélection de micro-pousses avant transmission</a:t>
            </a:r>
          </a:p>
          <a:p>
            <a:r>
              <a:rPr sz="1800">
                <a:hlinkClick r:id="rId5"/>
              </a:rPr>
              <a:t>Lavande, romarin et sauge : questions courtes sur les entrées aromatiques</a:t>
            </a:r>
          </a:p>
          <a:p>
            <a:r>
              <a:rPr sz="1800">
                <a:hlinkClick r:id="rId6"/>
              </a:rPr>
              <a:t>Décrire les exigences d'emballage pour les semences de basilic, thym et origan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Grille de comparaison des unités de prix entre variétés supplémentaires</a:t>
            </a:r>
          </a:p>
          <a:p>
            <a:r>
              <a:rPr sz="1800">
                <a:hlinkClick r:id="rId3"/>
              </a:rPr>
              <a:t>Planifier une première demande pour les légumes-feuilles et les laitues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