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3/choisir-entre-l-gumes-fleurs-aromatiques-et-micro-pousses-pour-un-prem-855e3738.html" TargetMode="External"/><Relationship Id="rId4" Type="http://schemas.openxmlformats.org/officeDocument/2006/relationships/hyperlink" Target="https://bulkseedsinternational-fr.porkbunlead.workers.dev/dream/bulkseedsinternational-fr-3/demande-sans-engagement-ce-que-cela-implique-r-ellement-2a798096.rtf" TargetMode="External"/><Relationship Id="rId5" Type="http://schemas.openxmlformats.org/officeDocument/2006/relationships/hyperlink" Target="https://bulkseedsinternational-fr.porkbunlead.workers.dev/dream/bulkseedsinternational-fr-3/constituer-un-panier-de-demande-coh-rent-tape-par-tape-6d50b3fc.pdf" TargetMode="External"/><Relationship Id="rId6" Type="http://schemas.openxmlformats.org/officeDocument/2006/relationships/hyperlink" Target="https://bulkseedsinternational-fr.porkbunlead.workers.dev/dream/bulkseedsinternational-fr-3/lire-les-prix-par-palier-avant-de-fixer-ses-quantit-s-a7e1c7c9.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3/structurer-une-demande-multi-cat-gories-sans-la-rendre-illisible-bc06c7e4.odt" TargetMode="External"/><Relationship Id="rId3" Type="http://schemas.openxmlformats.org/officeDocument/2006/relationships/hyperlink" Target="https://bulkseedsinternational-fr.porkbunlead.workers.dev/dream/bulkseedsinternational-fr-3/v-rifier-les-r-f-rences-et-les-quantit-s-avant-l-envoi-d-une-demande-be837696.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l'offre, les étapes de la demande professionnelle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légumes, fleurs, aromatiques et micro-pousses pour un premier assortiment</a:t>
            </a:r>
          </a:p>
          <a:p>
            <a:r>
              <a:rPr sz="1800">
                <a:hlinkClick r:id="rId4"/>
              </a:rPr>
              <a:t>Demande sans engagement : ce que cela implique réellement</a:t>
            </a:r>
          </a:p>
          <a:p>
            <a:r>
              <a:rPr sz="1800">
                <a:hlinkClick r:id="rId5"/>
              </a:rPr>
              <a:t>Constituer un panier de demande cohérent étape par étape</a:t>
            </a:r>
          </a:p>
          <a:p>
            <a:r>
              <a:rPr sz="1800">
                <a:hlinkClick r:id="rId6"/>
              </a:rPr>
              <a:t>Lire les prix par palier avant de fixer ses quantités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Structurer une demande multi-catégories sans la rendre illisible</a:t>
            </a:r>
          </a:p>
          <a:p>
            <a:r>
              <a:rPr sz="1800">
                <a:hlinkClick r:id="rId3"/>
              </a:rPr>
              <a:t>Vérifier les références et les quantités avant l'envoi d'une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