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4/semences-en-gros-crit-res-pour-choisir-un-fournisseur-adapt-son-commer-a62480df.html" TargetMode="External"/><Relationship Id="rId4" Type="http://schemas.openxmlformats.org/officeDocument/2006/relationships/hyperlink" Target="https://bulkseedsinternational-fr.porkbunlead.workers.dev/dream/bulkseedsinternational-fr-4/planifier-un-assortiment-de-semences-par-groupes-de-cultures-sur-plusi-355ce175.odt" TargetMode="External"/><Relationship Id="rId5" Type="http://schemas.openxmlformats.org/officeDocument/2006/relationships/hyperlink" Target="https://bulkseedsinternational-fr.porkbunlead.workers.dev/dream/bulkseedsinternational-fr-4/feuille-de-travail-contr-le-d-une-s-lection-avant-transmission-47c7fca3.docx" TargetMode="External"/><Relationship Id="rId6" Type="http://schemas.openxmlformats.org/officeDocument/2006/relationships/hyperlink" Target="https://bulkseedsinternational-fr.porkbunlead.workers.dev/dream/bulkseedsinternational-fr-4/pr-parer-une-demande-de-semences-pour-l-export-destinations-et-documen-548b2417.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4/grille-de-comparaison-r-f-rences-quantit-s-et-prix-par-palier-57393fff.xlsx" TargetMode="External"/><Relationship Id="rId3" Type="http://schemas.openxmlformats.org/officeDocument/2006/relationships/hyperlink" Target="https://bulkseedsinternational-fr.porkbunlead.workers.dev/dream/bulkseedsinternational-fr-4/questions-fr-quentes-sur-le-devis-et-la-commande-chez-un-grossiste-en--d3fb659d.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 du catalogue de semences à l'offre commerciale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 critères pour choisir un fournisseur adapté à son commerce</a:t>
            </a:r>
          </a:p>
          <a:p>
            <a:r>
              <a:rPr sz="1800">
                <a:hlinkClick r:id="rId4"/>
              </a:rPr>
              <a:t>Planifier un assortiment de semences par groupes de cultures sur plusieurs mois</a:t>
            </a:r>
          </a:p>
          <a:p>
            <a:r>
              <a:rPr sz="1800">
                <a:hlinkClick r:id="rId5"/>
              </a:rPr>
              <a:t>Feuille de travail : contrôle d'une sélection avant transmission</a:t>
            </a:r>
          </a:p>
          <a:p>
            <a:r>
              <a:rPr sz="1800">
                <a:hlinkClick r:id="rId6"/>
              </a:rPr>
              <a:t>Préparer une demande de semences pour l'export : destinations et documents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comparaison : références, quantités et prix par palier</a:t>
            </a:r>
          </a:p>
          <a:p>
            <a:r>
              <a:rPr sz="1800">
                <a:hlinkClick r:id="rId3"/>
              </a:rPr>
              <a:t>Questions fréquentes sur le devis et la commande chez un grossiste en semences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