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5/mutualiser-ou-s-parer-ses-demandes-de-semences-selon-la-saison-de-vent-c86952bb.html" TargetMode="External"/><Relationship Id="rId4" Type="http://schemas.openxmlformats.org/officeDocument/2006/relationships/hyperlink" Target="https://bulkseedsinternational-fr.porkbunlead.workers.dev/dream/bulkseedsinternational-fr-5/micro-pousses-et-pousses-questions-courantes-avant-une-demande-en-gros-0087c41f.rtf" TargetMode="External"/><Relationship Id="rId5" Type="http://schemas.openxmlformats.org/officeDocument/2006/relationships/hyperlink" Target="https://bulkseedsinternational-fr.porkbunlead.workers.dev/dream/bulkseedsinternational-fr-5/planifier-l-largissement-d-un-assortiment-de-grainetier-sur-douze-mois-01a717e5.odt" TargetMode="External"/><Relationship Id="rId6" Type="http://schemas.openxmlformats.org/officeDocument/2006/relationships/hyperlink" Target="https://bulkseedsinternational-fr.porkbunlead.workers.dev/dream/bulkseedsinternational-fr-5/pr-parer-une-demande-de-devis-avec-des-r-f-rences-et-des-prix-par-pali-5084bd9d.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5/grille-de-comparaison-groupes-de-semences-selon-l-effort-de-demande-6def371d.xlsx" TargetMode="External"/><Relationship Id="rId3" Type="http://schemas.openxmlformats.org/officeDocument/2006/relationships/hyperlink" Target="https://bulkseedsinternational-fr.porkbunlead.workers.dev/dream/bulkseedsinternational-fr-5/feuille-de-travail-destination-emballage-et-coordonn-es-professionnell-8f8019c6.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 ce qui distingue une demande sans engagement d'un contrat ferme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Mutualiser ou séparer ses demandes de semences selon la saison de vente</a:t>
            </a:r>
          </a:p>
          <a:p>
            <a:r>
              <a:rPr sz="1800">
                <a:hlinkClick r:id="rId4"/>
              </a:rPr>
              <a:t>Micro-pousses et pousses : questions courantes avant une demande en gros</a:t>
            </a:r>
          </a:p>
          <a:p>
            <a:r>
              <a:rPr sz="1800">
                <a:hlinkClick r:id="rId5"/>
              </a:rPr>
              <a:t>Planifier l'élargissement d'un assortiment de grainetier sur douze mois</a:t>
            </a:r>
          </a:p>
          <a:p>
            <a:r>
              <a:rPr sz="1800">
                <a:hlinkClick r:id="rId6"/>
              </a:rPr>
              <a:t>Préparer une demande de devis avec des références et des prix par palier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comparaison : groupes de semences selon l'effort de demande</a:t>
            </a:r>
          </a:p>
          <a:p>
            <a:r>
              <a:rPr sz="1800">
                <a:hlinkClick r:id="rId3"/>
              </a:rPr>
              <a:t>Feuille de travail : destination, emballage et coordonnées professionnelles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