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6/combien-de-vari-t-s-faut-il-retenir-dans-une-premi-re-demande-en-gros-6d7721e0.html" TargetMode="External"/><Relationship Id="rId4" Type="http://schemas.openxmlformats.org/officeDocument/2006/relationships/hyperlink" Target="https://bulkseedsinternational-fr.porkbunlead.workers.dev/dream/bulkseedsinternational-fr-6/remplir-le-panier-de-demande-ligne-par-ligne-sans-erreur-de-report-1c73ddb1.pdf" TargetMode="External"/><Relationship Id="rId5" Type="http://schemas.openxmlformats.org/officeDocument/2006/relationships/hyperlink" Target="https://bulkseedsinternational-fr.porkbunlead.workers.dev/dream/bulkseedsinternational-fr-6/fiche-de-contr-le-des-donn-es-de-commande-d-un-revendeur-2833bd5d.docx" TargetMode="External"/><Relationship Id="rId6" Type="http://schemas.openxmlformats.org/officeDocument/2006/relationships/hyperlink" Target="https://bulkseedsinternational-fr.porkbunlead.workers.dev/dream/bulkseedsinternational-fr-6/vari-t-s-suppl-mentaires-et-entr-es-prix-sur-demande-expliqu-es-simple-4a37b700.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6/grille-de-tri-des-vari-t-s-selon-leur-r-le-dans-l-assortiment-e4cfd627.xlsx" TargetMode="External"/><Relationship Id="rId3" Type="http://schemas.openxmlformats.org/officeDocument/2006/relationships/hyperlink" Target="https://bulkseedsinternational-fr.porkbunlead.workers.dev/dream/bulkseedsinternational-fr-6/r-partir-ses-demandes-entre-grainetier-jardinerie-et-revente-en-ligne-ea971c67.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Présentation de la structure du catalogue par groupe de semences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Combien de variétés faut-il retenir dans une première demande en gros</a:t>
            </a:r>
          </a:p>
          <a:p>
            <a:r>
              <a:rPr sz="1800">
                <a:hlinkClick r:id="rId4"/>
              </a:rPr>
              <a:t>Remplir le panier de demande ligne par ligne sans erreur de report</a:t>
            </a:r>
          </a:p>
          <a:p>
            <a:r>
              <a:rPr sz="1800">
                <a:hlinkClick r:id="rId5"/>
              </a:rPr>
              <a:t>Fiche de contrôle des données de commande d'un revendeur</a:t>
            </a:r>
          </a:p>
          <a:p>
            <a:r>
              <a:rPr sz="1800">
                <a:hlinkClick r:id="rId6"/>
              </a:rPr>
              <a:t>Variétés supplémentaires et entrées à prix sur demande expliquées simplement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Grille de tri des variétés selon leur rôle dans l'assortiment</a:t>
            </a:r>
          </a:p>
          <a:p>
            <a:r>
              <a:rPr sz="1800">
                <a:hlinkClick r:id="rId3"/>
              </a:rPr>
              <a:t>Répartir ses demandes entre grainetier, jardinerie et revente en ligne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