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fr/index.html" TargetMode="External"/><Relationship Id="rId3" Type="http://schemas.openxmlformats.org/officeDocument/2006/relationships/hyperlink" Target="https://bulkseedsinternational-websites.s3.us-east-005.dream.io/bsi/bulkseedsinternational-fr/bulkseedsinternational-fr-7/conditionnement-en-gros-crit-res-pour-cadrer-sa-demande-de-semences-6c0129a7.html" TargetMode="External"/><Relationship Id="rId4" Type="http://schemas.openxmlformats.org/officeDocument/2006/relationships/hyperlink" Target="https://bulkseedsinternational-fr.porkbunlead.workers.dev/dream/bulkseedsinternational-fr-7/fiche-de-contr-le-des-mentions-botaniques-avant-envoi-0d087746.docx" TargetMode="External"/><Relationship Id="rId5" Type="http://schemas.openxmlformats.org/officeDocument/2006/relationships/hyperlink" Target="https://bulkseedsinternational-fr.porkbunlead.workers.dev/dream/bulkseedsinternational-fr-7/r-f-rences-prix-affich-s-et-prix-sur-demande-expliqu-s-10f2b30e.rtf" TargetMode="External"/><Relationship Id="rId6" Type="http://schemas.openxmlformats.org/officeDocument/2006/relationships/hyperlink" Target="https://bulkseedsinternational-fr.porkbunlead.workers.dev/dream/bulkseedsinternational-fr-7/pr-parer-une-demande-d-importation-de-semences-vers-le-royaume-uni-et--a1fb6fcc.odt"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dream/bulkseedsinternational-fr-7/grille-de-comparaison-des-aromatiques-courantes-et-rares-a28d7dd2.xlsx" TargetMode="External"/><Relationship Id="rId3" Type="http://schemas.openxmlformats.org/officeDocument/2006/relationships/hyperlink" Target="https://bulkseedsinternational-fr.porkbunlead.workers.dev/dream/bulkseedsinternational-fr-7/passer-d-une-esp-ce-une-vari-t-pr-cise-dans-le-catalogue-c18aa0f6.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Anatomie d'une page produit du catalogue en gros</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Conditionnement en gros : critères pour cadrer sa demande de semences</a:t>
            </a:r>
          </a:p>
          <a:p>
            <a:r>
              <a:rPr sz="1800">
                <a:hlinkClick r:id="rId4"/>
              </a:rPr>
              <a:t>Fiche de contrôle des mentions botaniques avant envoi</a:t>
            </a:r>
          </a:p>
          <a:p>
            <a:r>
              <a:rPr sz="1800">
                <a:hlinkClick r:id="rId5"/>
              </a:rPr>
              <a:t>Références, prix affichés et prix sur demande expliqués</a:t>
            </a:r>
          </a:p>
          <a:p>
            <a:r>
              <a:rPr sz="1800">
                <a:hlinkClick r:id="rId6"/>
              </a:rPr>
              <a:t>Préparer une demande d'importation de semences vers le Royaume-Uni et l'Australie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Grille de comparaison des aromatiques courantes et rares</a:t>
            </a:r>
          </a:p>
          <a:p>
            <a:r>
              <a:rPr sz="1800">
                <a:hlinkClick r:id="rId3"/>
              </a:rPr>
              <a:t>Passer d'une espèce à une variété précise dans le catalogue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