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8/micro-pousses-en-gros-d-cider-de-leur-place-dans-un-premier-assortimen-9d4e67a7.html" TargetMode="External"/><Relationship Id="rId4" Type="http://schemas.openxmlformats.org/officeDocument/2006/relationships/hyperlink" Target="https://bulkseedsinternational-fr.porkbunlead.workers.dev/dream/bulkseedsinternational-fr-8/d-crire-un-objectif-de-vente-avant-de-choisir-les-vari-t-s-d-un-groupe-1028fc38.pdf" TargetMode="External"/><Relationship Id="rId5" Type="http://schemas.openxmlformats.org/officeDocument/2006/relationships/hyperlink" Target="https://bulkseedsinternational-fr.porkbunlead.workers.dev/dream/bulkseedsinternational-fr-8/feuille-de-travail-coh-rence-entre-objectif-de-vente-et-s-lection-envo-1de83c7a.docx" TargetMode="External"/><Relationship Id="rId6" Type="http://schemas.openxmlformats.org/officeDocument/2006/relationships/hyperlink" Target="https://bulkseedsinternational-fr.porkbunlead.workers.dev/dream/bulkseedsinternational-fr-8/grille-de-comparaison-poids-unit-s-et-paliers-de-quantit-392c5b64.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8/planifier-une-extension-de-gamme-par-tapes-sur-plusieurs-demandes-95ed5c2d.odt" TargetMode="External"/><Relationship Id="rId3" Type="http://schemas.openxmlformats.org/officeDocument/2006/relationships/hyperlink" Target="https://bulkseedsinternational-fr.porkbunlead.workers.dev/dream/bulkseedsinternational-fr-8/index-botanique-et-noms-courants-questions-fr-quentes-a37dbf1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ce que le catalogue ne dit pas sur une variété</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en gros : décider de leur place dans un premier assortiment</a:t>
            </a:r>
          </a:p>
          <a:p>
            <a:r>
              <a:rPr sz="1800">
                <a:hlinkClick r:id="rId4"/>
              </a:rPr>
              <a:t>Décrire un objectif de vente avant de choisir les variétés d'un groupe</a:t>
            </a:r>
          </a:p>
          <a:p>
            <a:r>
              <a:rPr sz="1800">
                <a:hlinkClick r:id="rId5"/>
              </a:rPr>
              <a:t>Feuille de travail : cohérence entre objectif de vente et sélection envoyée</a:t>
            </a:r>
          </a:p>
          <a:p>
            <a:r>
              <a:rPr sz="1800">
                <a:hlinkClick r:id="rId6"/>
              </a:rPr>
              <a:t>Grille de comparaison : poids, unités et paliers de quantité</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une extension de gamme par étapes sur plusieurs demandes</a:t>
            </a:r>
          </a:p>
          <a:p>
            <a:r>
              <a:rPr sz="1800">
                <a:hlinkClick r:id="rId3"/>
              </a:rPr>
              <a:t>Index botanique et noms courants : questions fréquentes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