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fr/index.html" TargetMode="External"/><Relationship Id="rId3" Type="http://schemas.openxmlformats.org/officeDocument/2006/relationships/hyperlink" Target="https://s3.eu-de.cloud-object-storage.appdomain.cloud/bulkseedsinternational-websites/bsi/bulkseedsinternational-fr/bulkseedsinternational-fr-10/demande-rapide-par-espece-ou-panier-de-demande-f0406e11.html" TargetMode="External"/><Relationship Id="rId4" Type="http://schemas.openxmlformats.org/officeDocument/2006/relationships/hyperlink" Target="https://bulkseedsinternational-fr.porkbunlead.workers.dev/ibm/bulkseedsinternational-fr-10/variantes-et-references-de-semences-en-questions-courtes-399742ec.rtf" TargetMode="External"/><Relationship Id="rId5" Type="http://schemas.openxmlformats.org/officeDocument/2006/relationships/hyperlink" Target="https://bulkseedsinternational-fr.porkbunlead.workers.dev/ibm/bulkseedsinternational-fr-10/grille-de-comparaison-des-variantes-d-une-meme-espece-8bf15ac8.xlsx" TargetMode="External"/><Relationship Id="rId6" Type="http://schemas.openxmlformats.org/officeDocument/2006/relationships/hyperlink" Target="https://bulkseedsinternational-fr.porkbunlead.workers.dev/ibm/bulkseedsinternational-fr-10/fiche-de-travail-pour-verifier-les-variantes-d-une-espece-dans-le-cata-a76ec35a.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ibm/bulkseedsinternational-fr-10/planifier-le-nombre-de-variantes-par-espece-dans-une-demande-e5cd4fe9.odt" TargetMode="External"/><Relationship Id="rId3" Type="http://schemas.openxmlformats.org/officeDocument/2006/relationships/hyperlink" Target="https://bulkseedsinternational-fr.porkbunlead.workers.dev/ibm/bulkseedsinternational-fr-10/rediger-une-demande-de-semences-avec-plusieurs-variantes-d-une-meme-es-f5ca3a0a.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Du nom de variete a la ligne de panier explication pratique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Demande rapide par espece ou panier de demande</a:t>
            </a:r>
          </a:p>
          <a:p>
            <a:r>
              <a:rPr sz="1800">
                <a:hlinkClick r:id="rId4"/>
              </a:rPr>
              <a:t>Variantes et references de semences en questions courtes</a:t>
            </a:r>
          </a:p>
          <a:p>
            <a:r>
              <a:rPr sz="1800">
                <a:hlinkClick r:id="rId5"/>
              </a:rPr>
              <a:t>Grille de comparaison des variantes d une meme espece</a:t>
            </a:r>
          </a:p>
          <a:p>
            <a:r>
              <a:rPr sz="1800">
                <a:hlinkClick r:id="rId6"/>
              </a:rPr>
              <a:t>Fiche de travail pour verifier les variantes d une espece dans le catalogue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Planifier le nombre de variantes par espece dans une demande</a:t>
            </a:r>
          </a:p>
          <a:p>
            <a:r>
              <a:rPr sz="1800">
                <a:hlinkClick r:id="rId3"/>
              </a:rPr>
              <a:t>Rediger une demande de semences avec plusieurs variantes d une meme espece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