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1/groupes-du-catalogue-ou-vari-t-s-suppl-mentaires-choisir-la-bonne-entr-06044873.html" TargetMode="External"/><Relationship Id="rId4" Type="http://schemas.openxmlformats.org/officeDocument/2006/relationships/hyperlink" Target="https://bulkseedsinternational-fr.porkbunlead.workers.dev/ibm/bulkseedsinternational-fr-11/vari-t-s-prix-sur-demande-et-entr-es-suppl-mentaires-en-questions-cour-1243f034.rtf" TargetMode="External"/><Relationship Id="rId5" Type="http://schemas.openxmlformats.org/officeDocument/2006/relationships/hyperlink" Target="https://bulkseedsinternational-fr.porkbunlead.workers.dev/ibm/bulkseedsinternational-fr-11/formuler-les-contraintes-de-destination-et-d-emballage-dans-une-demand-18b4ae11.pdf" TargetMode="External"/><Relationship Id="rId6" Type="http://schemas.openxmlformats.org/officeDocument/2006/relationships/hyperlink" Target="https://bulkseedsinternational-fr.porkbunlead.workers.dev/ibm/bulkseedsinternational-fr-11/r-partir-les-besoins-par-groupe-de-cultures-et-par-sous-groupes-d-arom-31c8afac.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1/grille-de-comparaison-des-sous-groupes-d-aromatiques-et-de-plantes-m-d-3ec9f2ee.xlsx" TargetMode="External"/><Relationship Id="rId3" Type="http://schemas.openxmlformats.org/officeDocument/2006/relationships/hyperlink" Target="https://bulkseedsinternational-fr.porkbunlead.workers.dev/ibm/bulkseedsinternational-fr-11/fiche-de-travail-pour-d-crire-sa-client-le-cible-avant-une-demande-de--65f763c4.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trois niveaux du catalogue expliqués aux nouveaux collaborateurs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Groupes du catalogue ou variétés supplémentaires : choisir la bonne entrée</a:t>
            </a:r>
          </a:p>
          <a:p>
            <a:r>
              <a:rPr sz="1800">
                <a:hlinkClick r:id="rId4"/>
              </a:rPr>
              <a:t>Variétés à prix sur demande et entrées supplémentaires en questions courtes</a:t>
            </a:r>
          </a:p>
          <a:p>
            <a:r>
              <a:rPr sz="1800">
                <a:hlinkClick r:id="rId5"/>
              </a:rPr>
              <a:t>Formuler les contraintes de destination et d'emballage dans une demande de semences</a:t>
            </a:r>
          </a:p>
          <a:p>
            <a:r>
              <a:rPr sz="1800">
                <a:hlinkClick r:id="rId6"/>
              </a:rPr>
              <a:t>Répartir les besoins par groupe de cultures et par sous-groupes d'aromatiques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sous-groupes d'aromatiques et de plantes médicinales</a:t>
            </a:r>
          </a:p>
          <a:p>
            <a:r>
              <a:rPr sz="1800">
                <a:hlinkClick r:id="rId3"/>
              </a:rPr>
              <a:t>Fiche de travail pour décrire sa clientèle cible avant une demande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