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12/demande-rapide-ou-panier-de-demande-choisir-le-bon-point-d-entree-35fd8951.html" TargetMode="External"/><Relationship Id="rId4" Type="http://schemas.openxmlformats.org/officeDocument/2006/relationships/hyperlink" Target="https://bulkseedsinternational-fr.porkbunlead.workers.dev/ibm/bulkseedsinternational-fr-12/prix-affiches-prix-sur-demande-et-sans-engagement-en-questions-courtes-16832bfc.rtf" TargetMode="External"/><Relationship Id="rId5" Type="http://schemas.openxmlformats.org/officeDocument/2006/relationships/hyperlink" Target="https://bulkseedsinternational-fr.porkbunlead.workers.dev/ibm/bulkseedsinternational-fr-12/planifier-la-saison-par-groupe-de-cultures-et-par-sous-groupes-d-aroma-3bf79c37.odt" TargetMode="External"/><Relationship Id="rId6" Type="http://schemas.openxmlformats.org/officeDocument/2006/relationships/hyperlink" Target="https://bulkseedsinternational-fr.porkbunlead.workers.dev/ibm/bulkseedsinternational-fr-12/remplir-le-panier-de-demande-pas-a-pas-du-catalogue-au-devis-89e85fca.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12/fiche-de-travail-pour-distinguer-espece-variete-et-reference-dans-le-c-cac734af.docx" TargetMode="External"/><Relationship Id="rId3" Type="http://schemas.openxmlformats.org/officeDocument/2006/relationships/hyperlink" Target="https://bulkseedsinternational-fr.porkbunlead.workers.dev/ibm/bulkseedsinternational-fr-12/grille-de-comparaison-des-entrees-du-catalogue-avant-envoi-d-une-deman-dbdba91e.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trois niveaux du catalogue expliques simplement</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Demande rapide ou panier de demande choisir le bon point d entree</a:t>
            </a:r>
          </a:p>
          <a:p>
            <a:r>
              <a:rPr sz="1800">
                <a:hlinkClick r:id="rId4"/>
              </a:rPr>
              <a:t>Prix affiches prix sur demande et sans engagement en questions courtes</a:t>
            </a:r>
          </a:p>
          <a:p>
            <a:r>
              <a:rPr sz="1800">
                <a:hlinkClick r:id="rId5"/>
              </a:rPr>
              <a:t>Planifier la saison par groupe de cultures et par sous-groupes d aromatiques</a:t>
            </a:r>
          </a:p>
          <a:p>
            <a:r>
              <a:rPr sz="1800">
                <a:hlinkClick r:id="rId6"/>
              </a:rPr>
              <a:t>Remplir le panier de demande pas a pas du catalogue au devis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Fiche de travail pour distinguer espece variete et reference dans le catalogue</a:t>
            </a:r>
          </a:p>
          <a:p>
            <a:r>
              <a:rPr sz="1800">
                <a:hlinkClick r:id="rId3"/>
              </a:rPr>
              <a:t>Grille de comparaison des entrees du catalogue avant envoi d une demande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