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13/choisir-sa-porte-d-entr-e-dans-le-catalogue-de-semences-en-gros-edc4b9e5.html" TargetMode="External"/><Relationship Id="rId4" Type="http://schemas.openxmlformats.org/officeDocument/2006/relationships/hyperlink" Target="https://bulkseedsinternational-fr.porkbunlead.workers.dev/ibm/bulkseedsinternational-fr-13/d-crire-les-exigences-d-emballage-et-de-destination-dans-une-demande-d-2278b0fe.pdf" TargetMode="External"/><Relationship Id="rId5" Type="http://schemas.openxmlformats.org/officeDocument/2006/relationships/hyperlink" Target="https://bulkseedsinternational-fr.porkbunlead.workers.dev/ibm/bulkseedsinternational-fr-13/structurer-un-assortiment-de-saison-entre-groupes-principaux-et-vari-t-24113ce8.odt" TargetMode="External"/><Relationship Id="rId6" Type="http://schemas.openxmlformats.org/officeDocument/2006/relationships/hyperlink" Target="https://bulkseedsinternational-fr.porkbunlead.workers.dev/ibm/bulkseedsinternational-fr-13/grille-de-comparaison-des-groupes-de-cultures-et-des-sous-groupes-d-ar-294d913c.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13/fiche-de-travail-pour-v-rifier-chaque-ligne-d-une-demande-de-semences-d9cf4339.docx" TargetMode="External"/><Relationship Id="rId3" Type="http://schemas.openxmlformats.org/officeDocument/2006/relationships/hyperlink" Target="https://bulkseedsinternational-fr.porkbunlead.workers.dev/ibm/bulkseedsinternational-fr-13/anfrage-katalog-und-devis-kurz-erkl-rt-f5f0e7f4.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quatre groupes de semences présentés aux nouveaux collaborateurs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sa porte d'entrée dans le catalogue de semences en gros</a:t>
            </a:r>
          </a:p>
          <a:p>
            <a:r>
              <a:rPr sz="1800">
                <a:hlinkClick r:id="rId4"/>
              </a:rPr>
              <a:t>Décrire les exigences d'emballage et de destination dans une demande de semences</a:t>
            </a:r>
          </a:p>
          <a:p>
            <a:r>
              <a:rPr sz="1800">
                <a:hlinkClick r:id="rId5"/>
              </a:rPr>
              <a:t>Structurer un assortiment de saison entre groupes principaux et variétés supplémentaires</a:t>
            </a:r>
          </a:p>
          <a:p>
            <a:r>
              <a:rPr sz="1800">
                <a:hlinkClick r:id="rId6"/>
              </a:rPr>
              <a:t>Grille de comparaison des groupes de cultures et des sous-groupes d'aromatiques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Fiche de travail pour vérifier chaque ligne d'une demande de semences</a:t>
            </a:r>
          </a:p>
          <a:p>
            <a:r>
              <a:rPr sz="1800">
                <a:hlinkClick r:id="rId3"/>
              </a:rPr>
              <a:t>Anfrage, Katalog und Devis: kurz erklärt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