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14/quantit-s-par-tranche-ou-prix-au-kilo-lire-la-structure-de-prix-avant--b85a4ea6.html" TargetMode="External"/><Relationship Id="rId4" Type="http://schemas.openxmlformats.org/officeDocument/2006/relationships/hyperlink" Target="https://bulkseedsinternational-fr.porkbunlead.workers.dev/ibm/bulkseedsinternational-fr-14/planifier-les-esp-ces-m-dicinales-et-les-aromatiques-sauvages-dans-un--1368da03.odt" TargetMode="External"/><Relationship Id="rId5" Type="http://schemas.openxmlformats.org/officeDocument/2006/relationships/hyperlink" Target="https://bulkseedsinternational-fr.porkbunlead.workers.dev/ibm/bulkseedsinternational-fr-14/tableau-des-caract-ristiques-de-chaque-groupe-de-semences-pour-cibler--1d68a6e0.xlsx" TargetMode="External"/><Relationship Id="rId6" Type="http://schemas.openxmlformats.org/officeDocument/2006/relationships/hyperlink" Target="https://bulkseedsinternational-fr.porkbunlead.workers.dev/ibm/bulkseedsinternational-fr-14/fiche-de-travail-pour-relier-une-vari-t-son-usage-en-rayon-3e00d5cf.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14/multiplier-les-points-de-vente-dans-une-m-me-demande-questions-courtes-62807c50.rtf" TargetMode="External"/><Relationship Id="rId3" Type="http://schemas.openxmlformats.org/officeDocument/2006/relationships/hyperlink" Target="https://bulkseedsinternational-fr.porkbunlead.workers.dev/ibm/bulkseedsinternational-fr-14/v-rifier-les-mentions-d-importation-avant-d-envoyer-une-demande-de-sem-f39fac0f.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que contient une page variété du catalogue expliqué aux débutants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Quantités par tranche ou prix au kilo : lire la structure de prix avant de demander</a:t>
            </a:r>
          </a:p>
          <a:p>
            <a:r>
              <a:rPr sz="1800">
                <a:hlinkClick r:id="rId4"/>
              </a:rPr>
              <a:t>Planifier les espèces médicinales et les aromatiques sauvages dans un assortiment</a:t>
            </a:r>
          </a:p>
          <a:p>
            <a:r>
              <a:rPr sz="1800">
                <a:hlinkClick r:id="rId5"/>
              </a:rPr>
              <a:t>Tableau des caractéristiques de chaque groupe de semences pour cibler une demande</a:t>
            </a:r>
          </a:p>
          <a:p>
            <a:r>
              <a:rPr sz="1800">
                <a:hlinkClick r:id="rId6"/>
              </a:rPr>
              <a:t>Fiche de travail pour relier une variété à son usage en rayon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Multiplier les points de vente dans une même demande : questions courtes</a:t>
            </a:r>
          </a:p>
          <a:p>
            <a:r>
              <a:rPr sz="1800">
                <a:hlinkClick r:id="rId3"/>
              </a:rPr>
              <a:t>Vérifier les mentions d'importation avant d'envoyer une demande de semences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