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15/prix-par-tranche-de-poids-et-prix-sur-demande-dans-le-catalogue-en-gro-a16c6085.html" TargetMode="External"/><Relationship Id="rId4" Type="http://schemas.openxmlformats.org/officeDocument/2006/relationships/hyperlink" Target="https://bulkseedsinternational-fr.porkbunlead.workers.dev/ibm/bulkseedsinternational-fr-15/fiche-de-travail-pour-relier-chaque-vari-t-un-usage-pr-vu-en-rayon-1d434f0d.docx" TargetMode="External"/><Relationship Id="rId5" Type="http://schemas.openxmlformats.org/officeDocument/2006/relationships/hyperlink" Target="https://bulkseedsinternational-fr.porkbunlead.workers.dev/ibm/bulkseedsinternational-fr-15/d-crire-une-vari-t-suppl-mentaire-dans-une-demande-en-gros-pas-pas-4449cc83.pdf" TargetMode="External"/><Relationship Id="rId6" Type="http://schemas.openxmlformats.org/officeDocument/2006/relationships/hyperlink" Target="https://bulkseedsinternational-fr.porkbunlead.workers.dev/ibm/bulkseedsinternational-fr-15/planifier-un-assortiment-par-culture-et-par-temps-de-commercialisation-4b1f6643.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15/grille-de-contr-le-des-tranches-de-quantit-et-formats-de-prix-bd1a854a.xlsx" TargetMode="External"/><Relationship Id="rId3" Type="http://schemas.openxmlformats.org/officeDocument/2006/relationships/hyperlink" Target="https://bulkseedsinternational-fr.porkbunlead.workers.dev/ibm/bulkseedsinternational-fr-15/v-rifier-une-demande-de-semences-en-quelques-questions-c393c86f.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panier de demande expliqué à un nouveau collaborateur</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Prix par tranche de poids et prix sur demande dans le catalogue en gros</a:t>
            </a:r>
          </a:p>
          <a:p>
            <a:r>
              <a:rPr sz="1800">
                <a:hlinkClick r:id="rId4"/>
              </a:rPr>
              <a:t>Fiche de travail pour relier chaque variété à un usage prévu en rayon</a:t>
            </a:r>
          </a:p>
          <a:p>
            <a:r>
              <a:rPr sz="1800">
                <a:hlinkClick r:id="rId5"/>
              </a:rPr>
              <a:t>Décrire une variété supplémentaire dans une demande en gros pas à pas</a:t>
            </a:r>
          </a:p>
          <a:p>
            <a:r>
              <a:rPr sz="1800">
                <a:hlinkClick r:id="rId6"/>
              </a:rPr>
              <a:t>Planifier un assortiment par culture et par temps de commercialisation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contrôle des tranches de quantité et formats de prix</a:t>
            </a:r>
          </a:p>
          <a:p>
            <a:r>
              <a:rPr sz="1800">
                <a:hlinkClick r:id="rId3"/>
              </a:rPr>
              <a:t>Vérifier une demande de semences en quelques 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