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fr/index.html" TargetMode="External"/><Relationship Id="rId3" Type="http://schemas.openxmlformats.org/officeDocument/2006/relationships/hyperlink" Target="https://s3.eu-de.cloud-object-storage.appdomain.cloud/bulkseedsinternational-websites/bsi/bulkseedsinternational-fr/bulkseedsinternational-fr-17/choisir-son-rythme-de-r-assort-en-semences-en-gros-444d9fc0.html" TargetMode="External"/><Relationship Id="rId4" Type="http://schemas.openxmlformats.org/officeDocument/2006/relationships/hyperlink" Target="https://bulkseedsinternational-fr.porkbunlead.workers.dev/ibm/bulkseedsinternational-fr-17/fiche-de-travail-pour-relier-chaque-vari-t-sa-saison-de-vente-051501e5.docx" TargetMode="External"/><Relationship Id="rId5" Type="http://schemas.openxmlformats.org/officeDocument/2006/relationships/hyperlink" Target="https://bulkseedsinternational-fr.porkbunlead.workers.dev/ibm/bulkseedsinternational-fr-17/reassort-et-d-lais-de-pr-paration-en-questions-courtes-230c0f9a.rtf" TargetMode="External"/><Relationship Id="rId6" Type="http://schemas.openxmlformats.org/officeDocument/2006/relationships/hyperlink" Target="https://bulkseedsinternational-fr.porkbunlead.workers.dev/ibm/bulkseedsinternational-fr-17/grille-de-comparaison-des-informations-de-produit-selon-le-groupe-45008fa2.xlsx"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ibm/bulkseedsinternational-fr-17/planifier-sa-demande-selon-le-nombre-de-vari-t-s-par-groupe-884e8e01.odt" TargetMode="External"/><Relationship Id="rId3" Type="http://schemas.openxmlformats.org/officeDocument/2006/relationships/hyperlink" Target="https://bulkseedsinternational-fr.porkbunlead.workers.dev/ibm/bulkseedsinternational-fr-17/pr-parer-une-demande-de-semences-pour-plusieurs-points-de-vente-8b35abf7.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 grossiste vérifie avant d'émettre un devis</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Choisir son rythme de réassort en semences en gros</a:t>
            </a:r>
          </a:p>
          <a:p>
            <a:r>
              <a:rPr sz="1800">
                <a:hlinkClick r:id="rId4"/>
              </a:rPr>
              <a:t>Fiche de travail pour relier chaque variété à sa saison de vente</a:t>
            </a:r>
          </a:p>
          <a:p>
            <a:r>
              <a:rPr sz="1800">
                <a:hlinkClick r:id="rId5"/>
              </a:rPr>
              <a:t>Reassort et délais de préparation en questions courtes</a:t>
            </a:r>
          </a:p>
          <a:p>
            <a:r>
              <a:rPr sz="1800">
                <a:hlinkClick r:id="rId6"/>
              </a:rPr>
              <a:t>Grille de comparaison des informations de produit selon le groupe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Planifier sa demande selon le nombre de variétés par groupe</a:t>
            </a:r>
          </a:p>
          <a:p>
            <a:r>
              <a:rPr sz="1800">
                <a:hlinkClick r:id="rId3"/>
              </a:rPr>
              <a:t>Préparer une demande de semences pour plusieurs points de vente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