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8/r-assort-de-semences-en-gros-par-o-commencer-sans-se-disperser-ba133ae8.html" TargetMode="External"/><Relationship Id="rId4" Type="http://schemas.openxmlformats.org/officeDocument/2006/relationships/hyperlink" Target="https://bulkseedsinternational-fr.porkbunlead.workers.dev/ibm/bulkseedsinternational-fr-18/d-crire-une-s-lection-multi-groupes-dans-le-panier-de-demande-03b75373.pdf" TargetMode="External"/><Relationship Id="rId5" Type="http://schemas.openxmlformats.org/officeDocument/2006/relationships/hyperlink" Target="https://bulkseedsinternational-fr.porkbunlead.workers.dev/ibm/bulkseedsinternational-fr-18/grille-de-contr-le-des-lignes-de-demande-par-groupe-et-par-r-f-rence-2605867c.xlsx" TargetMode="External"/><Relationship Id="rId6" Type="http://schemas.openxmlformats.org/officeDocument/2006/relationships/hyperlink" Target="https://bulkseedsinternational-fr.porkbunlead.workers.dev/ibm/bulkseedsinternational-fr-18/destination-et-emballage-dans-une-demande-de-semences-en-questions-cou-29267fd2.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8/fiche-de-travail-pour-cadrer-une-demande-avant-saisie-3b65cef3.docx" TargetMode="External"/><Relationship Id="rId3" Type="http://schemas.openxmlformats.org/officeDocument/2006/relationships/hyperlink" Target="https://bulkseedsinternational-fr.porkbunlead.workers.dev/ibm/bulkseedsinternational-fr-18/r-partir-ses-besoins-de-semences-entre-groupes-principaux-et-niches-fc470190.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circuit du catalogue au devis expliqué aux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Réassort de semences en gros : par où commencer sans se disperser</a:t>
            </a:r>
          </a:p>
          <a:p>
            <a:r>
              <a:rPr sz="1800">
                <a:hlinkClick r:id="rId4"/>
              </a:rPr>
              <a:t>Décrire une sélection multi-groupes dans le panier de demande</a:t>
            </a:r>
          </a:p>
          <a:p>
            <a:r>
              <a:rPr sz="1800">
                <a:hlinkClick r:id="rId5"/>
              </a:rPr>
              <a:t>Grille de contrôle des lignes de demande par groupe et par référence</a:t>
            </a:r>
          </a:p>
          <a:p>
            <a:r>
              <a:rPr sz="1800">
                <a:hlinkClick r:id="rId6"/>
              </a:rPr>
              <a:t>Destination et emballage dans une demande de semences en questions courtes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Fiche de travail pour cadrer une demande avant saisie</a:t>
            </a:r>
          </a:p>
          <a:p>
            <a:r>
              <a:rPr sz="1800">
                <a:hlinkClick r:id="rId3"/>
              </a:rPr>
              <a:t>Répartir ses besoins de semences entre groupes principaux et niches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