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fr/index.html" TargetMode="External"/><Relationship Id="rId3" Type="http://schemas.openxmlformats.org/officeDocument/2006/relationships/hyperlink" Target="https://s3.eu-de.cloud-object-storage.appdomain.cloud/bulkseedsinternational-websites/bsi/bulkseedsinternational-fr/bulkseedsinternational-fr-19/choisir-entre-demande-rapide-par-esp-ce-et-panier-de-demande-pour-un-r-2bf920ab.html" TargetMode="External"/><Relationship Id="rId4" Type="http://schemas.openxmlformats.org/officeDocument/2006/relationships/hyperlink" Target="https://bulkseedsinternational-fr.porkbunlead.workers.dev/ibm/bulkseedsinternational-fr-19/planifier-la-charge-d-une-demande-selon-le-nombre-d-esp-ces-mobilis-es-8467c290.odt" TargetMode="External"/><Relationship Id="rId5" Type="http://schemas.openxmlformats.org/officeDocument/2006/relationships/hyperlink" Target="https://bulkseedsinternational-fr.porkbunlead.workers.dev/ibm/bulkseedsinternational-fr-19/tableau-de-comparaison-des-formats-de-prix-par-article-du-catalogue-957b166f.xlsx" TargetMode="External"/><Relationship Id="rId6" Type="http://schemas.openxmlformats.org/officeDocument/2006/relationships/hyperlink" Target="https://bulkseedsinternational-fr.porkbunlead.workers.dev/ibm/bulkseedsinternational-fr-19/fiche-de-travail-pour-pr-parer-les-affirmations-de-destination-d-une-d-95b8d2f2.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ibm/bulkseedsinternational-fr-19/pr-parer-une-demande-de-semences-avec-des-exigences-d-importation-pour-c17f6c94.pdf" TargetMode="External"/><Relationship Id="rId3" Type="http://schemas.openxmlformats.org/officeDocument/2006/relationships/hyperlink" Target="https://bulkseedsinternational-fr.porkbunlead.workers.dev/ibm/bulkseedsinternational-fr-19/demande-rapide-par-esp-ce-panier-de-demande-et-devis-en-questions-cour-dff08287.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Prix par tranche de poids expliqué aux équipes de vente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Choisir entre demande rapide par espèce et panier de demande pour un réassort</a:t>
            </a:r>
          </a:p>
          <a:p>
            <a:r>
              <a:rPr sz="1800">
                <a:hlinkClick r:id="rId4"/>
              </a:rPr>
              <a:t>Planifier la charge d'une demande selon le nombre d'espèces mobilisées</a:t>
            </a:r>
          </a:p>
          <a:p>
            <a:r>
              <a:rPr sz="1800">
                <a:hlinkClick r:id="rId5"/>
              </a:rPr>
              <a:t>Tableau de comparaison des formats de prix par article du catalogue</a:t>
            </a:r>
          </a:p>
          <a:p>
            <a:r>
              <a:rPr sz="1800">
                <a:hlinkClick r:id="rId6"/>
              </a:rPr>
              <a:t>Fiche de travail pour préparer les affirmations de destination d'une demande de semences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Préparer une demande de semences avec des exigences d'importation pour l'Australie ou la Grande-Bretagne</a:t>
            </a:r>
          </a:p>
          <a:p>
            <a:r>
              <a:rPr sz="1800">
                <a:hlinkClick r:id="rId3"/>
              </a:rPr>
              <a:t>Demande rapide par espèce, panier de demande et devis en questions courtes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