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1/semences-en-gros-pour-revendeurs-choisir-le-bon-point-d-entree-b54e4c5b.html" TargetMode="External"/><Relationship Id="rId4" Type="http://schemas.openxmlformats.org/officeDocument/2006/relationships/hyperlink" Target="https://bulkseedsinternational-fr.porkbunlead.workers.dev/ibm/bulkseedsinternational-fr-21/grille-de-comparaison-des-sous-groupes-de-la-page-aromatiques-26daa5f9.xlsx" TargetMode="External"/><Relationship Id="rId5" Type="http://schemas.openxmlformats.org/officeDocument/2006/relationships/hyperlink" Target="https://bulkseedsinternational-fr.porkbunlead.workers.dev/ibm/bulkseedsinternational-fr-21/sous-groupes-d-aromatiques-et-nombres-d-especes-en-questions-courtes-4bc781b1.rtf" TargetMode="External"/><Relationship Id="rId6" Type="http://schemas.openxmlformats.org/officeDocument/2006/relationships/hyperlink" Target="https://bulkseedsinternational-fr.porkbunlead.workers.dev/ibm/bulkseedsinternational-fr-21/fiche-de-travail-pour-documenter-destination-et-emballage-avant-envoi-7272a71a.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1/integrer-les-exigences-d-importation-d-australie-ou-de-grande-bretagne-79100fd0.pdf" TargetMode="External"/><Relationship Id="rId3" Type="http://schemas.openxmlformats.org/officeDocument/2006/relationships/hyperlink" Target="https://bulkseedsinternational-fr.porkbunlead.workers.dev/ibm/bulkseedsinternational-fr-21/planifier-la-place-des-plantes-medicinales-dans-un-assortiment-de-grai-a9cb2a72.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Comment lire un prix au kilo degressif explique aux equipes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revendeurs choisir le bon point d entree</a:t>
            </a:r>
          </a:p>
          <a:p>
            <a:r>
              <a:rPr sz="1800">
                <a:hlinkClick r:id="rId4"/>
              </a:rPr>
              <a:t>Grille de comparaison des sous-groupes de la page aromatiques</a:t>
            </a:r>
          </a:p>
          <a:p>
            <a:r>
              <a:rPr sz="1800">
                <a:hlinkClick r:id="rId5"/>
              </a:rPr>
              <a:t>Sous-groupes d aromatiques et nombres d especes en questions courtes</a:t>
            </a:r>
          </a:p>
          <a:p>
            <a:r>
              <a:rPr sz="1800">
                <a:hlinkClick r:id="rId6"/>
              </a:rPr>
              <a:t>Fiche de travail pour documenter destination et emballage avant envoi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Integrer les exigences d importation d Australie ou de Grande-Bretagne dans une demande</a:t>
            </a:r>
          </a:p>
          <a:p>
            <a:r>
              <a:rPr sz="1800">
                <a:hlinkClick r:id="rId3"/>
              </a:rPr>
              <a:t>Planifier la place des plantes medicinales dans un assortiment de grainetier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