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22/pr-parer-une-premi-re-demande-de-semences-en-gros-sans-se-disperser-badfb7a2.html" TargetMode="External"/><Relationship Id="rId4" Type="http://schemas.openxmlformats.org/officeDocument/2006/relationships/hyperlink" Target="https://bulkseedsinternational-fr.porkbunlead.workers.dev/ibm/bulkseedsinternational-fr-22/fiche-de-travail-pour-relier-chaque-vari-t-son-usage-en-rayon-0c98e1e7.docx" TargetMode="External"/><Relationship Id="rId5" Type="http://schemas.openxmlformats.org/officeDocument/2006/relationships/hyperlink" Target="https://bulkseedsinternational-fr.porkbunlead.workers.dev/ibm/bulkseedsinternational-fr-22/le-parcours-du-catalogue-au-devis-en-questions-courtes-2245402a.rtf" TargetMode="External"/><Relationship Id="rId6" Type="http://schemas.openxmlformats.org/officeDocument/2006/relationships/hyperlink" Target="https://bulkseedsinternational-fr.porkbunlead.workers.dev/ibm/bulkseedsinternational-fr-22/planifier-un-assortiment-par-culture-et-par-p-riode-de-vente-4e4d6bf7.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22/d-crire-une-s-lection-issue-de-plusieurs-sous-groupes-d-aromatiques-7e414565.pdf" TargetMode="External"/><Relationship Id="rId3" Type="http://schemas.openxmlformats.org/officeDocument/2006/relationships/hyperlink" Target="https://bulkseedsinternational-fr.porkbunlead.workers.dev/ibm/bulkseedsinternational-fr-22/grille-de-contr-le-des-formats-de-prix-et-des-unit-s-de-quantit-a310bf4d.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panier de demande expliqué aux nouveaux collaborateurs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Préparer une première demande de semences en gros sans se disperser</a:t>
            </a:r>
          </a:p>
          <a:p>
            <a:r>
              <a:rPr sz="1800">
                <a:hlinkClick r:id="rId4"/>
              </a:rPr>
              <a:t>Fiche de travail pour relier chaque variété à son usage en rayon</a:t>
            </a:r>
          </a:p>
          <a:p>
            <a:r>
              <a:rPr sz="1800">
                <a:hlinkClick r:id="rId5"/>
              </a:rPr>
              <a:t>Le parcours du catalogue au devis en questions courtes</a:t>
            </a:r>
          </a:p>
          <a:p>
            <a:r>
              <a:rPr sz="1800">
                <a:hlinkClick r:id="rId6"/>
              </a:rPr>
              <a:t>Planifier un assortiment par culture et par période de vente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Décrire une sélection issue de plusieurs sous-groupes d aromatiques</a:t>
            </a:r>
          </a:p>
          <a:p>
            <a:r>
              <a:rPr sz="1800">
                <a:hlinkClick r:id="rId3"/>
              </a:rPr>
              <a:t>Grille de contrôle des formats de prix et des unités de quantité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