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3/construire-une-demande-de-semences-en-gros-adapt-e-son-canal-de-revent-ad58f324.html" TargetMode="External"/><Relationship Id="rId4" Type="http://schemas.openxmlformats.org/officeDocument/2006/relationships/hyperlink" Target="https://bulkseedsinternational-fr.porkbunlead.workers.dev/ibm/bulkseedsinternational-fr-23/fiche-de-travail-pour-r-partir-sa-demande-entre-les-points-de-vente-3db29f43.docx" TargetMode="External"/><Relationship Id="rId5" Type="http://schemas.openxmlformats.org/officeDocument/2006/relationships/hyperlink" Target="https://bulkseedsinternational-fr.porkbunlead.workers.dev/ibm/bulkseedsinternational-fr-23/vari-t-s-suppl-mentaires-et-index-botanique-en-questions-courtes-6f9f52e1.rtf" TargetMode="External"/><Relationship Id="rId6" Type="http://schemas.openxmlformats.org/officeDocument/2006/relationships/hyperlink" Target="https://bulkseedsinternational-fr.porkbunlead.workers.dev/ibm/bulkseedsinternational-fr-23/grille-de-comparaison-des-sous-groupes-de-plantes-m-dicinales-et-d-aro-8c5ed94d.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3/pr-parer-une-demande-de-r-assort-de-semences-en-gros-pas-pas-e6a1e753.pdf" TargetMode="External"/><Relationship Id="rId3" Type="http://schemas.openxmlformats.org/officeDocument/2006/relationships/hyperlink" Target="https://bulkseedsinternational-fr.porkbunlead.workers.dev/ibm/bulkseedsinternational-fr-23/planifier-un-assortiment-de-grainetier-entre-groupes-courants-et-niche-ecb5a9f8.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mentions de prix et de quantité expliquées à l'équipe commerciale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Construire une demande de semences en gros adaptée à son canal de revente</a:t>
            </a:r>
          </a:p>
          <a:p>
            <a:r>
              <a:rPr sz="1800">
                <a:hlinkClick r:id="rId4"/>
              </a:rPr>
              <a:t>Fiche de travail pour répartir sa demande entre les points de vente</a:t>
            </a:r>
          </a:p>
          <a:p>
            <a:r>
              <a:rPr sz="1800">
                <a:hlinkClick r:id="rId5"/>
              </a:rPr>
              <a:t>Variétés supplémentaires et index botanique en questions courtes</a:t>
            </a:r>
          </a:p>
          <a:p>
            <a:r>
              <a:rPr sz="1800">
                <a:hlinkClick r:id="rId6"/>
              </a:rPr>
              <a:t>Grille de comparaison des sous-groupes de plantes médicinales et d'aromatiques sauvages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Préparer une demande de réassort de semences en gros pas à pas</a:t>
            </a:r>
          </a:p>
          <a:p>
            <a:r>
              <a:rPr sz="1800">
                <a:hlinkClick r:id="rId3"/>
              </a:rPr>
              <a:t>Planifier un assortiment de grainetier entre groupes courants et niches botaniques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