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4/notes-sur-le-commerce-des-semences-et-importation-vers-l-australie-ou--7370a6a8.html" TargetMode="External"/><Relationship Id="rId4" Type="http://schemas.openxmlformats.org/officeDocument/2006/relationships/hyperlink" Target="https://bulkseedsinternational-fr.porkbunlead.workers.dev/ibm/bulkseedsinternational-fr-24/planifier-les-varietes-supplementaires-dans-un-assortiment-de-detailla-26d56601.odt" TargetMode="External"/><Relationship Id="rId5" Type="http://schemas.openxmlformats.org/officeDocument/2006/relationships/hyperlink" Target="https://bulkseedsinternational-fr.porkbunlead.workers.dev/ibm/bulkseedsinternational-fr-24/fiche-de-travail-pour-lire-le-format-de-prix-d-une-variete-avant-la-de-84fd7442.docx" TargetMode="External"/><Relationship Id="rId6" Type="http://schemas.openxmlformats.org/officeDocument/2006/relationships/hyperlink" Target="https://bulkseedsinternational-fr.porkbunlead.workers.dev/ibm/bulkseedsinternational-fr-24/prix-par-1000-graines-tranche-au-kilo-ou-prix-sur-demande-pas-a-pas-8bfb5367.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4/grille-de-comparaison-des-formats-de-prix-et-des-unites-de-quantite-c0402ff8.xlsx" TargetMode="External"/><Relationship Id="rId3" Type="http://schemas.openxmlformats.org/officeDocument/2006/relationships/hyperlink" Target="https://bulkseedsinternational-fr.porkbunlead.workers.dev/ibm/bulkseedsinternational-fr-24/notes-de-commerce-du-fournisseur-en-questions-courtes-c748c257.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quatre groupes de semences et les varietes supplementaires presentes aux debutants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Notes sur le commerce des semences et importation vers l Australie ou la Grande-Bretagne</a:t>
            </a:r>
          </a:p>
          <a:p>
            <a:r>
              <a:rPr sz="1800">
                <a:hlinkClick r:id="rId4"/>
              </a:rPr>
              <a:t>Planifier les varietes supplementaires dans un assortiment de detaillant</a:t>
            </a:r>
          </a:p>
          <a:p>
            <a:r>
              <a:rPr sz="1800">
                <a:hlinkClick r:id="rId5"/>
              </a:rPr>
              <a:t>Fiche de travail pour lire le format de prix d une variete avant la demande</a:t>
            </a:r>
          </a:p>
          <a:p>
            <a:r>
              <a:rPr sz="1800">
                <a:hlinkClick r:id="rId6"/>
              </a:rPr>
              <a:t>Prix par 1000 graines tranche au kilo ou prix sur demande pas a pas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formats de prix et des unites de quantite</a:t>
            </a:r>
          </a:p>
          <a:p>
            <a:r>
              <a:rPr sz="1800">
                <a:hlinkClick r:id="rId3"/>
              </a:rPr>
              <a:t>Notes de commerce du fournisseur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