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5/langage-du-catalogue-ou-langage-du-rayon-trouver-un-terrain-commun-2b4fcfa7.html" TargetMode="External"/><Relationship Id="rId4" Type="http://schemas.openxmlformats.org/officeDocument/2006/relationships/hyperlink" Target="https://bulkseedsinternational-fr.porkbunlead.workers.dev/ibm/bulkseedsinternational-fr-25/planifier-la-substitution-d-une-vari-t-indisponible-dans-un-assortimen-10d6fe02.odt" TargetMode="External"/><Relationship Id="rId5" Type="http://schemas.openxmlformats.org/officeDocument/2006/relationships/hyperlink" Target="https://bulkseedsinternational-fr.porkbunlead.workers.dev/ibm/bulkseedsinternational-fr-25/questions-courtes-sur-le-catalogue-comme-outil-de-r-f-rence-interne-2c0abfe2.rtf" TargetMode="External"/><Relationship Id="rId6" Type="http://schemas.openxmlformats.org/officeDocument/2006/relationships/hyperlink" Target="https://bulkseedsinternational-fr.porkbunlead.workers.dev/ibm/bulkseedsinternational-fr-25/fiche-de-travail-sur-la-responsabilit-de-la-demande-entre-acheteur-et--3838cbc0.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5/grille-de-contr-le-de-la-coh-rence-entre-groupe-de-semences-et-usage-a-6b32c7dd.xlsx" TargetMode="External"/><Relationship Id="rId3" Type="http://schemas.openxmlformats.org/officeDocument/2006/relationships/hyperlink" Target="https://bulkseedsinternational-fr.porkbunlead.workers.dev/ibm/bulkseedsinternational-fr-25/r-duire-les-allers-retours-avec-le-fournisseur-gr-ce-une-demande-bien--7708695e.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le panier de demande enregistre et ce qu'il n'enregistre pas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Langage du catalogue ou langage du rayon : trouver un terrain commun</a:t>
            </a:r>
          </a:p>
          <a:p>
            <a:r>
              <a:rPr sz="1800">
                <a:hlinkClick r:id="rId4"/>
              </a:rPr>
              <a:t>Planifier la substitution d'une variété indisponible dans un assortiment</a:t>
            </a:r>
          </a:p>
          <a:p>
            <a:r>
              <a:rPr sz="1800">
                <a:hlinkClick r:id="rId5"/>
              </a:rPr>
              <a:t>Questions courtes sur le catalogue comme outil de référence interne</a:t>
            </a:r>
          </a:p>
          <a:p>
            <a:r>
              <a:rPr sz="1800">
                <a:hlinkClick r:id="rId6"/>
              </a:rPr>
              <a:t>Fiche de travail sur la responsabilité de la demande entre acheteur et magasin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contrôle de la cohérence entre groupe de semences et usage annoncé</a:t>
            </a:r>
          </a:p>
          <a:p>
            <a:r>
              <a:rPr sz="1800">
                <a:hlinkClick r:id="rId3"/>
              </a:rPr>
              <a:t>Réduire les allers-retours avec le fournisseur grâce à une demande bien cadrée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