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26/basilic-menthe-thym-composer-un-noyau-d-aromatiques-plutot-qu-une-list-a83023a1.html" TargetMode="External"/><Relationship Id="rId4" Type="http://schemas.openxmlformats.org/officeDocument/2006/relationships/hyperlink" Target="https://bulkseedsinternational-fr.porkbunlead.workers.dev/ibm/bulkseedsinternational-fr-26/aromatiques-rares-et-plantes-medicinales-en-questions-courtes-2f004416.rtf" TargetMode="External"/><Relationship Id="rId5" Type="http://schemas.openxmlformats.org/officeDocument/2006/relationships/hyperlink" Target="https://bulkseedsinternational-fr.porkbunlead.workers.dev/ibm/bulkseedsinternational-fr-26/suivre-une-espece-de-l-index-botanique-jusqu-a-une-ligne-d-aromatique--46511f53.pdf" TargetMode="External"/><Relationship Id="rId6" Type="http://schemas.openxmlformats.org/officeDocument/2006/relationships/hyperlink" Target="https://bulkseedsinternational-fr.porkbunlead.workers.dev/ibm/bulkseedsinternational-fr-26/grille-de-comparaison-des-sous-groupes-d-aromatiques-par-nombre-d-espe-59a74dd0.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26/fiche-de-travail-pour-comparer-deux-sous-groupes-d-aromatiques-avant-l-b2e773ca.docx" TargetMode="External"/><Relationship Id="rId3" Type="http://schemas.openxmlformats.org/officeDocument/2006/relationships/hyperlink" Target="https://bulkseedsinternational-fr.porkbunlead.workers.dev/ibm/bulkseedsinternational-fr-26/planifier-le-poids-des-aromatiques-connues-face-aux-groupes-botaniques-d21a657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Pourquoi une meme plante figure sous plusieurs noms dans les aromatiques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Basilic, menthe, thym : composer un noyau d aromatiques plutot qu une liste</a:t>
            </a:r>
          </a:p>
          <a:p>
            <a:r>
              <a:rPr sz="1800">
                <a:hlinkClick r:id="rId4"/>
              </a:rPr>
              <a:t>Aromatiques rares et plantes medicinales en questions courtes</a:t>
            </a:r>
          </a:p>
          <a:p>
            <a:r>
              <a:rPr sz="1800">
                <a:hlinkClick r:id="rId5"/>
              </a:rPr>
              <a:t>Suivre une espece de l index botanique jusqu a une ligne d aromatique dans le panier</a:t>
            </a:r>
          </a:p>
          <a:p>
            <a:r>
              <a:rPr sz="1800">
                <a:hlinkClick r:id="rId6"/>
              </a:rPr>
              <a:t>Grille de comparaison des sous-groupes d aromatiques par nombre d especes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Fiche de travail pour comparer deux sous-groupes d aromatiques avant l envoi</a:t>
            </a:r>
          </a:p>
          <a:p>
            <a:r>
              <a:rPr sz="1800">
                <a:hlinkClick r:id="rId3"/>
              </a:rPr>
              <a:t>Planifier le poids des aromatiques connues face aux groupes botaniques rares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