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7/concombres-et-courges-deux-lectures-d-une-m-me-famille-au-catalogue-4fb28948.html" TargetMode="External"/><Relationship Id="rId4" Type="http://schemas.openxmlformats.org/officeDocument/2006/relationships/hyperlink" Target="https://bulkseedsinternational-fr.porkbunlead.workers.dev/ibm/bulkseedsinternational-fr-27/planifier-les-oignons-et-poireaux-dans-un-assortiment-de-grainetier-3b35c6ca.odt" TargetMode="External"/><Relationship Id="rId5" Type="http://schemas.openxmlformats.org/officeDocument/2006/relationships/hyperlink" Target="https://bulkseedsinternational-fr.porkbunlead.workers.dev/ibm/bulkseedsinternational-fr-27/fiche-de-travail-pour-v-rifier-une-s-lection-de-l-gumes-racines-et-de--3c55dc9a.docx" TargetMode="External"/><Relationship Id="rId6" Type="http://schemas.openxmlformats.org/officeDocument/2006/relationships/hyperlink" Target="https://bulkseedsinternational-fr.porkbunlead.workers.dev/ibm/bulkseedsinternational-fr-27/fleurs-annuelles-bisannuelles-et-vivaces-en-questions-courtes-4e5ee3a5.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7/grille-de-comparaison-des-groupes-de-fleurs-et-d-aromatiques-du-catalo-667dffa8.xlsx" TargetMode="External"/><Relationship Id="rId3" Type="http://schemas.openxmlformats.org/officeDocument/2006/relationships/hyperlink" Target="https://bulkseedsinternational-fr.porkbunlead.workers.dev/ibm/bulkseedsinternational-fr-27/d-crire-une-ligne-de-tomates-ou-de-poivrons-dans-une-demande-pas-pas-ac80106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catalogue en trois niveaux : groupe, espèce et variété expliqué aux débutants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Concombres et courges : deux lectures d une même famille au catalogue</a:t>
            </a:r>
          </a:p>
          <a:p>
            <a:r>
              <a:rPr sz="1800">
                <a:hlinkClick r:id="rId4"/>
              </a:rPr>
              <a:t>Planifier les oignons et poireaux dans un assortiment de grainetier</a:t>
            </a:r>
          </a:p>
          <a:p>
            <a:r>
              <a:rPr sz="1800">
                <a:hlinkClick r:id="rId5"/>
              </a:rPr>
              <a:t>Fiche de travail pour vérifier une sélection de légumes-racines et de laitues</a:t>
            </a:r>
          </a:p>
          <a:p>
            <a:r>
              <a:rPr sz="1800">
                <a:hlinkClick r:id="rId6"/>
              </a:rPr>
              <a:t>Fleurs annuelles, bisannuelles et vivaces en questions courtes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groupes de fleurs et d aromatiques du catalogue</a:t>
            </a:r>
          </a:p>
          <a:p>
            <a:r>
              <a:rPr sz="1800">
                <a:hlinkClick r:id="rId3"/>
              </a:rPr>
              <a:t>Décrire une ligne de tomates ou de poivrons dans une demande pas à pas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