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28/le-catalogue-comme-r-f-rence-interne-du-rayon-semences-28bbf8cf.html" TargetMode="External"/><Relationship Id="rId4" Type="http://schemas.openxmlformats.org/officeDocument/2006/relationships/hyperlink" Target="https://bulkseedsinternational-fr.porkbunlead.workers.dev/ibm/bulkseedsinternational-fr-28/retrouver-une-vari-t-pr-cise-dans-le-catalogue-botanique-sans-se-perdr-04a8b3e3.pdf" TargetMode="External"/><Relationship Id="rId5" Type="http://schemas.openxmlformats.org/officeDocument/2006/relationships/hyperlink" Target="https://bulkseedsinternational-fr.porkbunlead.workers.dev/ibm/bulkseedsinternational-fr-28/planifier-la-part-des-plantes-m-dicinales-dans-une-demande-saisonni-re-17dd3395.odt" TargetMode="External"/><Relationship Id="rId6" Type="http://schemas.openxmlformats.org/officeDocument/2006/relationships/hyperlink" Target="https://bulkseedsinternational-fr.porkbunlead.workers.dev/ibm/bulkseedsinternational-fr-28/concombres-melons-et-courges-en-questions-courtes-899796ce.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28/fiche-de-travail-pour-recenser-les-sous-groupes-de-la-page-aromatiques-974317b8.docx" TargetMode="External"/><Relationship Id="rId3" Type="http://schemas.openxmlformats.org/officeDocument/2006/relationships/hyperlink" Target="https://bulkseedsinternational-fr.porkbunlead.workers.dev/ibm/bulkseedsinternational-fr-28/grille-de-comparaison-des-groupes-de-l-gumes-racines-et-feuilles-ffaba474.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Annuelles, bisannuelles et vivaces expliquées à un nouvel employé</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Le catalogue comme référence interne du rayon semences</a:t>
            </a:r>
          </a:p>
          <a:p>
            <a:r>
              <a:rPr sz="1800">
                <a:hlinkClick r:id="rId4"/>
              </a:rPr>
              <a:t>Retrouver une variété précise dans le catalogue botanique sans se perdre</a:t>
            </a:r>
          </a:p>
          <a:p>
            <a:r>
              <a:rPr sz="1800">
                <a:hlinkClick r:id="rId5"/>
              </a:rPr>
              <a:t>Planifier la part des plantes médicinales dans une demande saisonnière</a:t>
            </a:r>
          </a:p>
          <a:p>
            <a:r>
              <a:rPr sz="1800">
                <a:hlinkClick r:id="rId6"/>
              </a:rPr>
              <a:t>Concombres, melons et courges en questions courtes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Fiche de travail pour recenser les sous-groupes de la page aromatiques</a:t>
            </a:r>
          </a:p>
          <a:p>
            <a:r>
              <a:rPr sz="1800">
                <a:hlinkClick r:id="rId3"/>
              </a:rPr>
              <a:t>Grille de comparaison des groupes de légumes racines et feuilles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